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60" r:id="rId3"/>
    <p:sldId id="285" r:id="rId4"/>
    <p:sldId id="257" r:id="rId5"/>
    <p:sldId id="282" r:id="rId6"/>
    <p:sldId id="258" r:id="rId7"/>
    <p:sldId id="261" r:id="rId8"/>
    <p:sldId id="259" r:id="rId9"/>
    <p:sldId id="264" r:id="rId10"/>
    <p:sldId id="262" r:id="rId11"/>
    <p:sldId id="283" r:id="rId12"/>
    <p:sldId id="266" r:id="rId13"/>
    <p:sldId id="267" r:id="rId14"/>
    <p:sldId id="268" r:id="rId15"/>
    <p:sldId id="269" r:id="rId16"/>
    <p:sldId id="277" r:id="rId17"/>
    <p:sldId id="270" r:id="rId18"/>
    <p:sldId id="272" r:id="rId19"/>
    <p:sldId id="273" r:id="rId20"/>
    <p:sldId id="275" r:id="rId21"/>
    <p:sldId id="280" r:id="rId22"/>
    <p:sldId id="281" r:id="rId23"/>
    <p:sldId id="265" r:id="rId24"/>
    <p:sldId id="278" r:id="rId25"/>
    <p:sldId id="271" r:id="rId26"/>
    <p:sldId id="284" r:id="rId27"/>
    <p:sldId id="291" r:id="rId28"/>
    <p:sldId id="292" r:id="rId29"/>
    <p:sldId id="287" r:id="rId30"/>
    <p:sldId id="288" r:id="rId31"/>
    <p:sldId id="289" r:id="rId32"/>
    <p:sldId id="294" r:id="rId33"/>
    <p:sldId id="293"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70" d="100"/>
          <a:sy n="70" d="100"/>
        </p:scale>
        <p:origin x="-1098" y="-90"/>
      </p:cViewPr>
      <p:guideLst>
        <p:guide orient="horz" pos="2160"/>
        <p:guide pos="2880"/>
      </p:guideLst>
    </p:cSldViewPr>
  </p:slideViewPr>
  <p:outlineViewPr>
    <p:cViewPr>
      <p:scale>
        <a:sx n="33" d="100"/>
        <a:sy n="33" d="100"/>
      </p:scale>
      <p:origin x="0" y="216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9F91E-7F2E-4549-B5B9-F98CE7941C0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tr-TR"/>
        </a:p>
      </dgm:t>
    </dgm:pt>
    <dgm:pt modelId="{4785A4B3-3EA1-4D87-90B7-7C182082BDF1}">
      <dgm:prSet phldrT="[Metin]" custT="1"/>
      <dgm:spPr>
        <a:solidFill>
          <a:schemeClr val="accent2">
            <a:lumMod val="40000"/>
            <a:lumOff val="60000"/>
          </a:schemeClr>
        </a:solidFill>
      </dgm:spPr>
      <dgm:t>
        <a:bodyPr/>
        <a:lstStyle/>
        <a:p>
          <a:r>
            <a:rPr lang="tr-TR" sz="2000" b="1" dirty="0" smtClean="0">
              <a:solidFill>
                <a:schemeClr val="accent1">
                  <a:lumMod val="50000"/>
                </a:schemeClr>
              </a:solidFill>
              <a:latin typeface="+mn-lt"/>
            </a:rPr>
            <a:t>500-460</a:t>
          </a:r>
          <a:endParaRPr lang="tr-TR" sz="2000" b="1" dirty="0">
            <a:solidFill>
              <a:schemeClr val="accent1">
                <a:lumMod val="50000"/>
              </a:schemeClr>
            </a:solidFill>
            <a:latin typeface="+mn-lt"/>
          </a:endParaRPr>
        </a:p>
      </dgm:t>
    </dgm:pt>
    <dgm:pt modelId="{2AC239C1-2966-4988-A54C-F848E2AED3A0}" type="parTrans" cxnId="{E51ECF91-E9EE-4172-A864-F9AC36FCF7D7}">
      <dgm:prSet/>
      <dgm:spPr/>
      <dgm:t>
        <a:bodyPr/>
        <a:lstStyle/>
        <a:p>
          <a:endParaRPr lang="tr-TR" sz="2000" b="1">
            <a:latin typeface="+mn-lt"/>
          </a:endParaRPr>
        </a:p>
      </dgm:t>
    </dgm:pt>
    <dgm:pt modelId="{03954536-336E-443C-8E54-FBDE248E971E}" type="sibTrans" cxnId="{E51ECF91-E9EE-4172-A864-F9AC36FCF7D7}">
      <dgm:prSet/>
      <dgm:spPr/>
      <dgm:t>
        <a:bodyPr/>
        <a:lstStyle/>
        <a:p>
          <a:endParaRPr lang="tr-TR" sz="2000" b="1">
            <a:latin typeface="+mn-lt"/>
          </a:endParaRPr>
        </a:p>
      </dgm:t>
    </dgm:pt>
    <dgm:pt modelId="{A9F658CD-420A-468B-B68E-85FA64FFE387}">
      <dgm:prSet phldrT="[Metin]"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t>
        <a:bodyPr/>
        <a:lstStyle/>
        <a:p>
          <a:r>
            <a:rPr lang="tr-TR" sz="1800" b="1" dirty="0" smtClean="0">
              <a:solidFill>
                <a:schemeClr val="accent1">
                  <a:lumMod val="50000"/>
                </a:schemeClr>
              </a:solidFill>
              <a:latin typeface="+mn-lt"/>
            </a:rPr>
            <a:t>KÖKLÜ 1.DERECE ANADOLU LİSESİ</a:t>
          </a:r>
          <a:endParaRPr lang="tr-TR" sz="1800" b="1" dirty="0">
            <a:solidFill>
              <a:schemeClr val="accent1">
                <a:lumMod val="50000"/>
              </a:schemeClr>
            </a:solidFill>
            <a:latin typeface="+mn-lt"/>
          </a:endParaRPr>
        </a:p>
      </dgm:t>
    </dgm:pt>
    <dgm:pt modelId="{BCC0AEF9-E948-4CA4-8EC1-3FE183354417}" type="parTrans" cxnId="{33E3F9FA-91CD-402A-9D7A-8811B132E657}">
      <dgm:prSet/>
      <dgm:spPr/>
      <dgm:t>
        <a:bodyPr/>
        <a:lstStyle/>
        <a:p>
          <a:endParaRPr lang="tr-TR" sz="2000" b="1">
            <a:latin typeface="+mn-lt"/>
          </a:endParaRPr>
        </a:p>
      </dgm:t>
    </dgm:pt>
    <dgm:pt modelId="{9670D2E3-DA5A-4943-A7B4-23AC4739AA8D}" type="sibTrans" cxnId="{33E3F9FA-91CD-402A-9D7A-8811B132E657}">
      <dgm:prSet/>
      <dgm:spPr/>
      <dgm:t>
        <a:bodyPr/>
        <a:lstStyle/>
        <a:p>
          <a:endParaRPr lang="tr-TR" sz="2000" b="1">
            <a:latin typeface="+mn-lt"/>
          </a:endParaRPr>
        </a:p>
      </dgm:t>
    </dgm:pt>
    <dgm:pt modelId="{21307EE4-54AB-46AD-999D-A80D4E56DD33}">
      <dgm:prSet phldrT="[Metin]"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tr-TR" sz="1600" b="1" dirty="0" smtClean="0">
              <a:solidFill>
                <a:schemeClr val="accent1">
                  <a:lumMod val="50000"/>
                </a:schemeClr>
              </a:solidFill>
              <a:latin typeface="+mn-lt"/>
            </a:rPr>
            <a:t>2.DERECE ANADOLU LİSELERİ</a:t>
          </a:r>
          <a:endParaRPr lang="tr-TR" sz="1600" b="1" dirty="0">
            <a:solidFill>
              <a:schemeClr val="accent1">
                <a:lumMod val="50000"/>
              </a:schemeClr>
            </a:solidFill>
            <a:latin typeface="+mn-lt"/>
          </a:endParaRPr>
        </a:p>
      </dgm:t>
    </dgm:pt>
    <dgm:pt modelId="{4FC65E8C-2DBD-4624-8643-4A11E75FA527}" type="parTrans" cxnId="{252A228F-3A56-4F03-AD1A-6D7B557F8B04}">
      <dgm:prSet/>
      <dgm:spPr/>
      <dgm:t>
        <a:bodyPr/>
        <a:lstStyle/>
        <a:p>
          <a:endParaRPr lang="tr-TR" sz="2000" b="1">
            <a:latin typeface="+mn-lt"/>
          </a:endParaRPr>
        </a:p>
      </dgm:t>
    </dgm:pt>
    <dgm:pt modelId="{B66AC5DE-BE1D-43A7-B49B-13AB97819CF4}" type="sibTrans" cxnId="{252A228F-3A56-4F03-AD1A-6D7B557F8B04}">
      <dgm:prSet/>
      <dgm:spPr/>
      <dgm:t>
        <a:bodyPr/>
        <a:lstStyle/>
        <a:p>
          <a:endParaRPr lang="tr-TR" sz="2000" b="1">
            <a:latin typeface="+mn-lt"/>
          </a:endParaRPr>
        </a:p>
      </dgm:t>
    </dgm:pt>
    <dgm:pt modelId="{4CC9FE37-E52B-4DA9-9829-CBC361F1279A}">
      <dgm:prSet custT="1">
        <dgm:style>
          <a:lnRef idx="1">
            <a:schemeClr val="accent2"/>
          </a:lnRef>
          <a:fillRef idx="2">
            <a:schemeClr val="accent2"/>
          </a:fillRef>
          <a:effectRef idx="1">
            <a:schemeClr val="accent2"/>
          </a:effectRef>
          <a:fontRef idx="minor">
            <a:schemeClr val="dk1"/>
          </a:fontRef>
        </dgm:style>
      </dgm:prSet>
      <dgm:spPr>
        <a:solidFill>
          <a:schemeClr val="tx2">
            <a:lumMod val="60000"/>
            <a:lumOff val="40000"/>
          </a:schemeClr>
        </a:solidFill>
      </dgm:spPr>
      <dgm:t>
        <a:bodyPr/>
        <a:lstStyle/>
        <a:p>
          <a:r>
            <a:rPr lang="tr-TR" sz="1600" b="1" dirty="0" smtClean="0">
              <a:solidFill>
                <a:schemeClr val="accent1">
                  <a:lumMod val="50000"/>
                </a:schemeClr>
              </a:solidFill>
              <a:latin typeface="+mn-lt"/>
            </a:rPr>
            <a:t>3.DERECE ANADOLU LİSESİ</a:t>
          </a:r>
          <a:endParaRPr lang="tr-TR" sz="1600" b="1" dirty="0">
            <a:solidFill>
              <a:schemeClr val="accent1">
                <a:lumMod val="50000"/>
              </a:schemeClr>
            </a:solidFill>
            <a:latin typeface="+mn-lt"/>
          </a:endParaRPr>
        </a:p>
      </dgm:t>
    </dgm:pt>
    <dgm:pt modelId="{B65B8917-D770-4E5A-A291-78FF2C30DE97}" type="parTrans" cxnId="{9669A3FF-653C-44DB-A46B-42E6125778E2}">
      <dgm:prSet/>
      <dgm:spPr/>
      <dgm:t>
        <a:bodyPr/>
        <a:lstStyle/>
        <a:p>
          <a:endParaRPr lang="tr-TR" sz="2000" b="1">
            <a:latin typeface="+mn-lt"/>
          </a:endParaRPr>
        </a:p>
      </dgm:t>
    </dgm:pt>
    <dgm:pt modelId="{42C6A65A-9F92-415A-8F86-0B240F432A01}" type="sibTrans" cxnId="{9669A3FF-653C-44DB-A46B-42E6125778E2}">
      <dgm:prSet/>
      <dgm:spPr/>
      <dgm:t>
        <a:bodyPr/>
        <a:lstStyle/>
        <a:p>
          <a:endParaRPr lang="tr-TR" sz="2000" b="1">
            <a:latin typeface="+mn-lt"/>
          </a:endParaRPr>
        </a:p>
      </dgm:t>
    </dgm:pt>
    <dgm:pt modelId="{03BDB834-6B11-48B0-8700-7826725D09FB}">
      <dgm:prSet custT="1">
        <dgm:style>
          <a:lnRef idx="1">
            <a:schemeClr val="accent2"/>
          </a:lnRef>
          <a:fillRef idx="2">
            <a:schemeClr val="accent2"/>
          </a:fillRef>
          <a:effectRef idx="1">
            <a:schemeClr val="accent2"/>
          </a:effectRef>
          <a:fontRef idx="minor">
            <a:schemeClr val="dk1"/>
          </a:fontRef>
        </dgm:style>
      </dgm:prSet>
      <dgm:spPr>
        <a:solidFill>
          <a:srgbClr val="FFC00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a:r>
            <a:rPr lang="tr-TR"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2.DERECE MESLEKİ </a:t>
          </a:r>
          <a:r>
            <a:rPr lang="tr-T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VE TEKNİK LİSELER</a:t>
          </a:r>
        </a:p>
      </dgm:t>
    </dgm:pt>
    <dgm:pt modelId="{EF0BBE45-BB9A-482F-BECE-A01DBB292894}" type="parTrans" cxnId="{3CABF23D-1F4A-48C5-BC8C-FD1BBB8E4B61}">
      <dgm:prSet/>
      <dgm:spPr/>
      <dgm:t>
        <a:bodyPr/>
        <a:lstStyle/>
        <a:p>
          <a:endParaRPr lang="tr-TR" sz="2000" b="1">
            <a:latin typeface="+mn-lt"/>
          </a:endParaRPr>
        </a:p>
      </dgm:t>
    </dgm:pt>
    <dgm:pt modelId="{91C2934E-2242-4C70-AC55-838A53197B03}" type="sibTrans" cxnId="{3CABF23D-1F4A-48C5-BC8C-FD1BBB8E4B61}">
      <dgm:prSet/>
      <dgm:spPr/>
      <dgm:t>
        <a:bodyPr/>
        <a:lstStyle/>
        <a:p>
          <a:endParaRPr lang="tr-TR" sz="2000" b="1">
            <a:latin typeface="+mn-lt"/>
          </a:endParaRPr>
        </a:p>
      </dgm:t>
    </dgm:pt>
    <dgm:pt modelId="{4B0CD8C9-3D06-44F1-ABFF-DF2D72F0909D}">
      <dgm:prSet custT="1">
        <dgm:style>
          <a:lnRef idx="1">
            <a:schemeClr val="accent2"/>
          </a:lnRef>
          <a:fillRef idx="2">
            <a:schemeClr val="accent2"/>
          </a:fillRef>
          <a:effectRef idx="1">
            <a:schemeClr val="accent2"/>
          </a:effectRef>
          <a:fontRef idx="minor">
            <a:schemeClr val="dk1"/>
          </a:fontRef>
        </dgm:style>
      </dgm:prSet>
      <dgm:spPr>
        <a:solidFill>
          <a:schemeClr val="accent2">
            <a:lumMod val="75000"/>
          </a:schemeClr>
        </a:solidFill>
      </dgm:spPr>
      <dgm:t>
        <a:bodyPr/>
        <a:lstStyle/>
        <a:p>
          <a:r>
            <a:rPr lang="tr-TR" sz="1400" b="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ÇPL</a:t>
          </a:r>
        </a:p>
      </dgm:t>
    </dgm:pt>
    <dgm:pt modelId="{41D6D0A7-72FF-40BC-99D5-ADAE988D5C60}" type="parTrans" cxnId="{7C559944-0E4C-4228-8D7E-DE247C161B7D}">
      <dgm:prSet/>
      <dgm:spPr/>
      <dgm:t>
        <a:bodyPr/>
        <a:lstStyle/>
        <a:p>
          <a:endParaRPr lang="tr-TR" sz="2000" b="1">
            <a:latin typeface="+mn-lt"/>
          </a:endParaRPr>
        </a:p>
      </dgm:t>
    </dgm:pt>
    <dgm:pt modelId="{394905E4-473C-47B3-90A9-576BBEFF1CA6}" type="sibTrans" cxnId="{7C559944-0E4C-4228-8D7E-DE247C161B7D}">
      <dgm:prSet/>
      <dgm:spPr/>
      <dgm:t>
        <a:bodyPr/>
        <a:lstStyle/>
        <a:p>
          <a:endParaRPr lang="tr-TR" sz="2000" b="1">
            <a:latin typeface="+mn-lt"/>
          </a:endParaRPr>
        </a:p>
      </dgm:t>
    </dgm:pt>
    <dgm:pt modelId="{8A0828EF-5C6A-46A8-9537-AE4F67C5B9AB}">
      <dgm:prSet custT="1"/>
      <dgm:spPr>
        <a:solidFill>
          <a:schemeClr val="accent2">
            <a:lumMod val="75000"/>
          </a:schemeClr>
        </a:solidFill>
      </dgm:spPr>
      <dgm:t>
        <a:bodyPr/>
        <a:lstStyle/>
        <a:p>
          <a:r>
            <a:rPr lang="tr-TR" sz="2400" b="1" dirty="0">
              <a:solidFill>
                <a:schemeClr val="bg1"/>
              </a:solidFill>
              <a:latin typeface="+mn-lt"/>
            </a:rPr>
            <a:t>330-0</a:t>
          </a:r>
        </a:p>
      </dgm:t>
    </dgm:pt>
    <dgm:pt modelId="{B08B591F-D56A-4E7D-B29F-AD5FB3307EF0}" type="parTrans" cxnId="{76E46696-57CF-4C4E-9EF5-E9BCC54F568F}">
      <dgm:prSet/>
      <dgm:spPr/>
      <dgm:t>
        <a:bodyPr/>
        <a:lstStyle/>
        <a:p>
          <a:endParaRPr lang="tr-TR" sz="2000" b="1">
            <a:latin typeface="+mn-lt"/>
          </a:endParaRPr>
        </a:p>
      </dgm:t>
    </dgm:pt>
    <dgm:pt modelId="{32FB1840-BBEF-4C5B-99C9-5E2BDBE3A858}" type="sibTrans" cxnId="{76E46696-57CF-4C4E-9EF5-E9BCC54F568F}">
      <dgm:prSet/>
      <dgm:spPr/>
      <dgm:t>
        <a:bodyPr/>
        <a:lstStyle/>
        <a:p>
          <a:endParaRPr lang="tr-TR" sz="2000" b="1">
            <a:latin typeface="+mn-lt"/>
          </a:endParaRPr>
        </a:p>
      </dgm:t>
    </dgm:pt>
    <dgm:pt modelId="{F047302E-A436-44F5-A1D1-27A5BCAAE69E}">
      <dgm:prSet custT="1"/>
      <dgm:spPr>
        <a:solidFill>
          <a:schemeClr val="accent1">
            <a:lumMod val="40000"/>
            <a:lumOff val="60000"/>
          </a:schemeClr>
        </a:solidFill>
      </dgm:spPr>
      <dgm:t>
        <a:bodyPr/>
        <a:lstStyle/>
        <a:p>
          <a:r>
            <a:rPr lang="tr-TR" sz="2000" b="1" dirty="0" smtClean="0">
              <a:solidFill>
                <a:schemeClr val="accent1">
                  <a:lumMod val="50000"/>
                </a:schemeClr>
              </a:solidFill>
              <a:latin typeface="+mn-lt"/>
            </a:rPr>
            <a:t>485-450</a:t>
          </a:r>
          <a:endParaRPr lang="tr-TR" sz="2000" b="1" dirty="0">
            <a:solidFill>
              <a:schemeClr val="accent1">
                <a:lumMod val="50000"/>
              </a:schemeClr>
            </a:solidFill>
            <a:latin typeface="+mn-lt"/>
          </a:endParaRPr>
        </a:p>
      </dgm:t>
    </dgm:pt>
    <dgm:pt modelId="{B4C0A68B-978B-41D0-9CAF-986C82D6BABC}" type="parTrans" cxnId="{AE940D3E-5AAE-4E8E-B1B1-24ED59D1A838}">
      <dgm:prSet/>
      <dgm:spPr/>
      <dgm:t>
        <a:bodyPr/>
        <a:lstStyle/>
        <a:p>
          <a:endParaRPr lang="tr-TR" sz="2000" b="1">
            <a:latin typeface="+mn-lt"/>
          </a:endParaRPr>
        </a:p>
      </dgm:t>
    </dgm:pt>
    <dgm:pt modelId="{C77D0F96-C2BE-41CC-B388-9E19F5B8CE8C}" type="sibTrans" cxnId="{AE940D3E-5AAE-4E8E-B1B1-24ED59D1A838}">
      <dgm:prSet/>
      <dgm:spPr/>
      <dgm:t>
        <a:bodyPr/>
        <a:lstStyle/>
        <a:p>
          <a:endParaRPr lang="tr-TR" sz="2000" b="1">
            <a:latin typeface="+mn-lt"/>
          </a:endParaRPr>
        </a:p>
      </dgm:t>
    </dgm:pt>
    <dgm:pt modelId="{3FFED456-CFAA-4887-8BE4-4E4EDB10589E}">
      <dgm:prSet custT="1"/>
      <dgm:spPr>
        <a:solidFill>
          <a:srgbClr val="FFC000"/>
        </a:solidFill>
      </dgm:spPr>
      <dgm:t>
        <a:bodyPr/>
        <a:lstStyle/>
        <a:p>
          <a:r>
            <a:rPr lang="tr-TR" sz="2800" b="1" dirty="0" smtClean="0">
              <a:latin typeface="+mn-lt"/>
            </a:rPr>
            <a:t>385-330</a:t>
          </a:r>
          <a:endParaRPr lang="tr-TR" sz="2800" b="1" dirty="0">
            <a:latin typeface="+mn-lt"/>
          </a:endParaRPr>
        </a:p>
      </dgm:t>
    </dgm:pt>
    <dgm:pt modelId="{5FE8A1AD-EC61-4C7B-ABED-561DBB81263A}" type="parTrans" cxnId="{080ACC6E-A3A8-4901-BC00-F6A006908C09}">
      <dgm:prSet/>
      <dgm:spPr/>
      <dgm:t>
        <a:bodyPr/>
        <a:lstStyle/>
        <a:p>
          <a:endParaRPr lang="tr-TR" sz="2000">
            <a:latin typeface="+mn-lt"/>
          </a:endParaRPr>
        </a:p>
      </dgm:t>
    </dgm:pt>
    <dgm:pt modelId="{2F81B806-C643-4A81-9045-652646329C82}" type="sibTrans" cxnId="{080ACC6E-A3A8-4901-BC00-F6A006908C09}">
      <dgm:prSet/>
      <dgm:spPr/>
      <dgm:t>
        <a:bodyPr/>
        <a:lstStyle/>
        <a:p>
          <a:endParaRPr lang="tr-TR" sz="2000">
            <a:latin typeface="+mn-lt"/>
          </a:endParaRPr>
        </a:p>
      </dgm:t>
    </dgm:pt>
    <dgm:pt modelId="{B9F10BD8-8C0F-43D5-8A57-784A384E44A9}">
      <dgm:prSet custT="1"/>
      <dgm:spPr>
        <a:solidFill>
          <a:srgbClr val="FFFF00"/>
        </a:solidFill>
      </dgm:spPr>
      <dgm:t>
        <a:bodyPr/>
        <a:lstStyle/>
        <a:p>
          <a:r>
            <a:rPr lang="tr-TR" sz="2400" b="1" dirty="0" smtClean="0">
              <a:latin typeface="+mn-lt"/>
            </a:rPr>
            <a:t>450-400</a:t>
          </a:r>
          <a:endParaRPr lang="tr-TR" sz="2400" b="1" dirty="0">
            <a:latin typeface="+mn-lt"/>
          </a:endParaRPr>
        </a:p>
      </dgm:t>
    </dgm:pt>
    <dgm:pt modelId="{1785CD23-2BF7-40FD-B2CA-4135B1824D62}" type="parTrans" cxnId="{B9DE578A-348D-4FCE-80CE-FCD1E98B9E9D}">
      <dgm:prSet/>
      <dgm:spPr/>
      <dgm:t>
        <a:bodyPr/>
        <a:lstStyle/>
        <a:p>
          <a:endParaRPr lang="tr-TR" sz="2000">
            <a:latin typeface="+mn-lt"/>
          </a:endParaRPr>
        </a:p>
      </dgm:t>
    </dgm:pt>
    <dgm:pt modelId="{4E14FDA0-0B8B-4996-9483-1A89C2665607}" type="sibTrans" cxnId="{B9DE578A-348D-4FCE-80CE-FCD1E98B9E9D}">
      <dgm:prSet/>
      <dgm:spPr/>
      <dgm:t>
        <a:bodyPr/>
        <a:lstStyle/>
        <a:p>
          <a:endParaRPr lang="tr-TR" sz="2000">
            <a:latin typeface="+mn-lt"/>
          </a:endParaRPr>
        </a:p>
      </dgm:t>
    </dgm:pt>
    <dgm:pt modelId="{2E24CE4C-B48C-4CF6-A46C-6D9A10D71FF8}">
      <dgm:prSet custT="1"/>
      <dgm:spPr>
        <a:solidFill>
          <a:schemeClr val="tx2">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b="1" dirty="0" smtClean="0">
              <a:latin typeface="+mn-lt"/>
            </a:rPr>
            <a:t>400-385</a:t>
          </a:r>
        </a:p>
      </dgm:t>
    </dgm:pt>
    <dgm:pt modelId="{6ED90989-6BAC-4199-8EB8-866EC7872569}" type="parTrans" cxnId="{E65EA0E6-1CB1-4861-ACA6-809F96687B96}">
      <dgm:prSet/>
      <dgm:spPr/>
      <dgm:t>
        <a:bodyPr/>
        <a:lstStyle/>
        <a:p>
          <a:endParaRPr lang="tr-TR" sz="2000">
            <a:latin typeface="+mn-lt"/>
          </a:endParaRPr>
        </a:p>
      </dgm:t>
    </dgm:pt>
    <dgm:pt modelId="{7FCF79DA-B50B-4F2E-9129-6AB9D0DCBD55}" type="sibTrans" cxnId="{E65EA0E6-1CB1-4861-ACA6-809F96687B96}">
      <dgm:prSet/>
      <dgm:spPr/>
      <dgm:t>
        <a:bodyPr/>
        <a:lstStyle/>
        <a:p>
          <a:endParaRPr lang="tr-TR" sz="2000">
            <a:latin typeface="+mn-lt"/>
          </a:endParaRPr>
        </a:p>
      </dgm:t>
    </dgm:pt>
    <dgm:pt modelId="{38843035-7A6E-42C8-8EFA-827A9FD30823}">
      <dgm:prSet custT="1">
        <dgm:style>
          <a:lnRef idx="1">
            <a:schemeClr val="accent2"/>
          </a:lnRef>
          <a:fillRef idx="2">
            <a:schemeClr val="accent2"/>
          </a:fillRef>
          <a:effectRef idx="1">
            <a:schemeClr val="accent2"/>
          </a:effectRef>
          <a:fontRef idx="minor">
            <a:schemeClr val="dk1"/>
          </a:fontRef>
        </dgm:style>
      </dgm:prSet>
      <dgm:spPr/>
      <dgm:t>
        <a:bodyPr/>
        <a:lstStyle/>
        <a:p>
          <a:r>
            <a:rPr lang="tr-TR" sz="2000" b="1" dirty="0" smtClean="0">
              <a:solidFill>
                <a:schemeClr val="accent1">
                  <a:lumMod val="50000"/>
                </a:schemeClr>
              </a:solidFill>
              <a:latin typeface="+mn-lt"/>
            </a:rPr>
            <a:t>FEN LİSESİ-</a:t>
          </a:r>
          <a:r>
            <a:rPr lang="tr-TR" sz="2000" b="1" dirty="0">
              <a:solidFill>
                <a:schemeClr val="accent1">
                  <a:lumMod val="50000"/>
                </a:schemeClr>
              </a:solidFill>
              <a:latin typeface="+mn-lt"/>
            </a:rPr>
            <a:t>ÖZEL FEN LİSESİ</a:t>
          </a:r>
        </a:p>
      </dgm:t>
    </dgm:pt>
    <dgm:pt modelId="{9B78D76B-A452-45F7-B7AF-F8590F9F8EBA}" type="parTrans" cxnId="{2F4EB215-5FCC-48E8-B9B0-1931925D57B3}">
      <dgm:prSet/>
      <dgm:spPr/>
      <dgm:t>
        <a:bodyPr/>
        <a:lstStyle/>
        <a:p>
          <a:endParaRPr lang="tr-TR" sz="2000">
            <a:latin typeface="+mn-lt"/>
          </a:endParaRPr>
        </a:p>
      </dgm:t>
    </dgm:pt>
    <dgm:pt modelId="{D3ED279B-180D-4203-A2C7-03DFFC19E272}" type="sibTrans" cxnId="{2F4EB215-5FCC-48E8-B9B0-1931925D57B3}">
      <dgm:prSet/>
      <dgm:spPr/>
      <dgm:t>
        <a:bodyPr/>
        <a:lstStyle/>
        <a:p>
          <a:endParaRPr lang="tr-TR" sz="2000">
            <a:latin typeface="+mn-lt"/>
          </a:endParaRPr>
        </a:p>
      </dgm:t>
    </dgm:pt>
    <dgm:pt modelId="{AEA09A18-CBAE-4787-BD51-46D43C000C87}">
      <dgm:prSet phldrT="[Metin]" custT="1">
        <dgm:style>
          <a:lnRef idx="1">
            <a:schemeClr val="accent2"/>
          </a:lnRef>
          <a:fillRef idx="2">
            <a:schemeClr val="accent2"/>
          </a:fillRef>
          <a:effectRef idx="1">
            <a:schemeClr val="accent2"/>
          </a:effectRef>
          <a:fontRef idx="minor">
            <a:schemeClr val="dk1"/>
          </a:fontRef>
        </dgm:style>
      </dgm:prSet>
      <dgm:spPr>
        <a:solidFill>
          <a:srgbClr val="FFFF00"/>
        </a:solidFill>
      </dgm:spPr>
      <dgm:t>
        <a:bodyPr/>
        <a:lstStyle/>
        <a:p>
          <a:r>
            <a:rPr lang="tr-TR" sz="1600" b="1" dirty="0" smtClean="0">
              <a:solidFill>
                <a:schemeClr val="accent1">
                  <a:lumMod val="50000"/>
                </a:schemeClr>
              </a:solidFill>
              <a:latin typeface="+mn-lt"/>
            </a:rPr>
            <a:t>ANADOLU SAĞLIK MESLEK LİSESİ</a:t>
          </a:r>
          <a:endParaRPr lang="tr-TR" sz="1600" b="1" dirty="0">
            <a:solidFill>
              <a:schemeClr val="accent1">
                <a:lumMod val="50000"/>
              </a:schemeClr>
            </a:solidFill>
            <a:latin typeface="+mn-lt"/>
          </a:endParaRPr>
        </a:p>
      </dgm:t>
    </dgm:pt>
    <dgm:pt modelId="{CC578B21-9F4F-45B8-B43B-815E75CE82C1}" type="parTrans" cxnId="{12C0E47B-3A94-454D-B169-7B6BC291B569}">
      <dgm:prSet/>
      <dgm:spPr/>
      <dgm:t>
        <a:bodyPr/>
        <a:lstStyle/>
        <a:p>
          <a:endParaRPr lang="tr-TR" sz="1600">
            <a:latin typeface="+mn-lt"/>
          </a:endParaRPr>
        </a:p>
      </dgm:t>
    </dgm:pt>
    <dgm:pt modelId="{1044580F-FFAE-46A3-B474-786CFD5E6968}" type="sibTrans" cxnId="{12C0E47B-3A94-454D-B169-7B6BC291B569}">
      <dgm:prSet/>
      <dgm:spPr/>
      <dgm:t>
        <a:bodyPr/>
        <a:lstStyle/>
        <a:p>
          <a:endParaRPr lang="tr-TR" sz="1600">
            <a:latin typeface="+mn-lt"/>
          </a:endParaRPr>
        </a:p>
      </dgm:t>
    </dgm:pt>
    <dgm:pt modelId="{44CBC9D8-F408-4A3B-B360-2CBEF4028636}">
      <dgm:prSet phldrT="[Metin]"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t>
        <a:bodyPr/>
        <a:lstStyle/>
        <a:p>
          <a:r>
            <a:rPr lang="tr-TR" sz="1800" b="1" dirty="0" smtClean="0">
              <a:solidFill>
                <a:schemeClr val="accent1">
                  <a:lumMod val="50000"/>
                </a:schemeClr>
              </a:solidFill>
              <a:latin typeface="+mn-lt"/>
            </a:rPr>
            <a:t>SOSYAL BİLİMLER LİSESİ</a:t>
          </a:r>
          <a:endParaRPr lang="tr-TR" sz="1800" b="1" dirty="0">
            <a:solidFill>
              <a:schemeClr val="accent1">
                <a:lumMod val="50000"/>
              </a:schemeClr>
            </a:solidFill>
            <a:latin typeface="+mn-lt"/>
          </a:endParaRPr>
        </a:p>
      </dgm:t>
    </dgm:pt>
    <dgm:pt modelId="{699934B9-4A3B-433F-B2C9-99141BAF111C}" type="parTrans" cxnId="{4364E7FE-B167-4A9E-9E3E-9D2FE2ACC034}">
      <dgm:prSet/>
      <dgm:spPr/>
      <dgm:t>
        <a:bodyPr/>
        <a:lstStyle/>
        <a:p>
          <a:endParaRPr lang="tr-TR" sz="1600">
            <a:latin typeface="+mn-lt"/>
          </a:endParaRPr>
        </a:p>
      </dgm:t>
    </dgm:pt>
    <dgm:pt modelId="{A12E69B5-F536-4305-BAE8-AB5D525BED0F}" type="sibTrans" cxnId="{4364E7FE-B167-4A9E-9E3E-9D2FE2ACC034}">
      <dgm:prSet/>
      <dgm:spPr/>
      <dgm:t>
        <a:bodyPr/>
        <a:lstStyle/>
        <a:p>
          <a:endParaRPr lang="tr-TR" sz="1600">
            <a:latin typeface="+mn-lt"/>
          </a:endParaRPr>
        </a:p>
      </dgm:t>
    </dgm:pt>
    <dgm:pt modelId="{F950164E-110C-48D6-9CCE-A52643B8A1FE}">
      <dgm:prSet custT="1">
        <dgm:style>
          <a:lnRef idx="1">
            <a:schemeClr val="accent2"/>
          </a:lnRef>
          <a:fillRef idx="2">
            <a:schemeClr val="accent2"/>
          </a:fillRef>
          <a:effectRef idx="1">
            <a:schemeClr val="accent2"/>
          </a:effectRef>
          <a:fontRef idx="minor">
            <a:schemeClr val="dk1"/>
          </a:fontRef>
        </dgm:style>
      </dgm:prSet>
      <dgm:spPr/>
      <dgm:t>
        <a:bodyPr/>
        <a:lstStyle/>
        <a:p>
          <a:r>
            <a:rPr lang="tr-TR" sz="2000" b="1" dirty="0">
              <a:solidFill>
                <a:schemeClr val="accent1">
                  <a:lumMod val="50000"/>
                </a:schemeClr>
              </a:solidFill>
              <a:latin typeface="+mn-lt"/>
            </a:rPr>
            <a:t>ÖZEL KOLEJLER</a:t>
          </a:r>
        </a:p>
      </dgm:t>
    </dgm:pt>
    <dgm:pt modelId="{0FD0B316-D028-4779-B232-F435A587BA8A}" type="parTrans" cxnId="{8AD88D8E-B757-4F6C-960E-EEB58A5122FB}">
      <dgm:prSet/>
      <dgm:spPr/>
      <dgm:t>
        <a:bodyPr/>
        <a:lstStyle/>
        <a:p>
          <a:endParaRPr lang="tr-TR" sz="1600"/>
        </a:p>
      </dgm:t>
    </dgm:pt>
    <dgm:pt modelId="{F199605B-556E-41F5-9D40-DC49AA836C8A}" type="sibTrans" cxnId="{8AD88D8E-B757-4F6C-960E-EEB58A5122FB}">
      <dgm:prSet/>
      <dgm:spPr/>
      <dgm:t>
        <a:bodyPr/>
        <a:lstStyle/>
        <a:p>
          <a:endParaRPr lang="tr-TR" sz="1600"/>
        </a:p>
      </dgm:t>
    </dgm:pt>
    <dgm:pt modelId="{22DB05F1-DE34-47DE-A4FA-C2A01E813DA9}">
      <dgm:prSet phldrT="[Metin]"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dgm:spPr>
      <dgm:t>
        <a:bodyPr/>
        <a:lstStyle/>
        <a:p>
          <a:r>
            <a:rPr lang="tr-TR" sz="1800" b="1" dirty="0">
              <a:solidFill>
                <a:schemeClr val="accent1">
                  <a:lumMod val="50000"/>
                </a:schemeClr>
              </a:solidFill>
              <a:latin typeface="+mn-lt"/>
            </a:rPr>
            <a:t>İLÇE FEN LİSELERİ</a:t>
          </a:r>
        </a:p>
      </dgm:t>
    </dgm:pt>
    <dgm:pt modelId="{97A0DD9C-757B-4D45-8DF8-D4839B949ED0}" type="parTrans" cxnId="{C493EA9D-28FF-4610-9007-AC4DBE00742C}">
      <dgm:prSet/>
      <dgm:spPr/>
      <dgm:t>
        <a:bodyPr/>
        <a:lstStyle/>
        <a:p>
          <a:endParaRPr lang="tr-TR" sz="1600"/>
        </a:p>
      </dgm:t>
    </dgm:pt>
    <dgm:pt modelId="{99A35084-2737-4D9A-AEF1-F26BB6193A03}" type="sibTrans" cxnId="{C493EA9D-28FF-4610-9007-AC4DBE00742C}">
      <dgm:prSet/>
      <dgm:spPr/>
      <dgm:t>
        <a:bodyPr/>
        <a:lstStyle/>
        <a:p>
          <a:endParaRPr lang="tr-TR" sz="1600"/>
        </a:p>
      </dgm:t>
    </dgm:pt>
    <dgm:pt modelId="{043BD024-39FB-48F0-992F-4470455299C4}">
      <dgm:prSet custT="1">
        <dgm:style>
          <a:lnRef idx="1">
            <a:schemeClr val="accent2"/>
          </a:lnRef>
          <a:fillRef idx="2">
            <a:schemeClr val="accent2"/>
          </a:fillRef>
          <a:effectRef idx="1">
            <a:schemeClr val="accent2"/>
          </a:effectRef>
          <a:fontRef idx="minor">
            <a:schemeClr val="dk1"/>
          </a:fontRef>
        </dgm:style>
      </dgm:prSet>
      <dgm:spPr>
        <a:solidFill>
          <a:schemeClr val="accent2">
            <a:lumMod val="75000"/>
          </a:schemeClr>
        </a:solidFill>
      </dgm:spPr>
      <dgm:t>
        <a:bodyPr/>
        <a:lstStyle/>
        <a:p>
          <a:r>
            <a:rPr lang="tr-TR" sz="1400" b="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İHL</a:t>
          </a:r>
        </a:p>
      </dgm:t>
    </dgm:pt>
    <dgm:pt modelId="{CDBA7E81-98FC-4F74-B4C6-3E487F7B7EDF}" type="parTrans" cxnId="{FEE58A72-92C7-4781-9DA3-3133EB933FEC}">
      <dgm:prSet/>
      <dgm:spPr/>
      <dgm:t>
        <a:bodyPr/>
        <a:lstStyle/>
        <a:p>
          <a:endParaRPr lang="tr-TR" sz="1600"/>
        </a:p>
      </dgm:t>
    </dgm:pt>
    <dgm:pt modelId="{B27EC066-3E3C-43C3-8589-AB926FE7481B}" type="sibTrans" cxnId="{FEE58A72-92C7-4781-9DA3-3133EB933FEC}">
      <dgm:prSet/>
      <dgm:spPr/>
      <dgm:t>
        <a:bodyPr/>
        <a:lstStyle/>
        <a:p>
          <a:endParaRPr lang="tr-TR" sz="1600"/>
        </a:p>
      </dgm:t>
    </dgm:pt>
    <dgm:pt modelId="{98125D6D-D618-480D-B351-BC3AC8B0E400}">
      <dgm:prSet custT="1">
        <dgm:style>
          <a:lnRef idx="1">
            <a:schemeClr val="accent2"/>
          </a:lnRef>
          <a:fillRef idx="2">
            <a:schemeClr val="accent2"/>
          </a:fillRef>
          <a:effectRef idx="1">
            <a:schemeClr val="accent2"/>
          </a:effectRef>
          <a:fontRef idx="minor">
            <a:schemeClr val="dk1"/>
          </a:fontRef>
        </dgm:style>
      </dgm:prSet>
      <dgm:spPr>
        <a:solidFill>
          <a:srgbClr val="FFC00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a:r>
            <a:rPr lang="tr-T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4.DERECE </a:t>
          </a:r>
          <a:r>
            <a:rPr lang="tr-TR"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ANADOLU LİSESİ</a:t>
          </a:r>
          <a:endParaRPr lang="tr-T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ndParaRPr>
        </a:p>
      </dgm:t>
    </dgm:pt>
    <dgm:pt modelId="{3FC25D93-EECE-4B56-84D9-20FF1898E6F0}" type="parTrans" cxnId="{9CD6768D-BC01-42C9-8ADC-2104AC75A09F}">
      <dgm:prSet/>
      <dgm:spPr/>
      <dgm:t>
        <a:bodyPr/>
        <a:lstStyle/>
        <a:p>
          <a:endParaRPr lang="tr-TR" sz="1600"/>
        </a:p>
      </dgm:t>
    </dgm:pt>
    <dgm:pt modelId="{507C01CE-1405-4D50-A0A5-B49099F58D61}" type="sibTrans" cxnId="{9CD6768D-BC01-42C9-8ADC-2104AC75A09F}">
      <dgm:prSet/>
      <dgm:spPr/>
      <dgm:t>
        <a:bodyPr/>
        <a:lstStyle/>
        <a:p>
          <a:endParaRPr lang="tr-TR" sz="1600"/>
        </a:p>
      </dgm:t>
    </dgm:pt>
    <dgm:pt modelId="{423B393D-0AF9-4A9A-8BF2-B5B0251843E5}">
      <dgm:prSet custT="1">
        <dgm:style>
          <a:lnRef idx="1">
            <a:schemeClr val="accent2"/>
          </a:lnRef>
          <a:fillRef idx="2">
            <a:schemeClr val="accent2"/>
          </a:fillRef>
          <a:effectRef idx="1">
            <a:schemeClr val="accent2"/>
          </a:effectRef>
          <a:fontRef idx="minor">
            <a:schemeClr val="dk1"/>
          </a:fontRef>
        </dgm:style>
      </dgm:prSet>
      <dgm:spPr>
        <a:solidFill>
          <a:srgbClr val="FFC000"/>
        </a:solidFill>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a:r>
            <a:rPr lang="tr-TR"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1.DERECE İMAM HATİP LİSELERİ</a:t>
          </a:r>
        </a:p>
      </dgm:t>
    </dgm:pt>
    <dgm:pt modelId="{DBD967AD-AAD7-4ECA-B581-28390E158E5A}" type="parTrans" cxnId="{2934E390-F971-441C-B894-A67809AD6383}">
      <dgm:prSet/>
      <dgm:spPr/>
      <dgm:t>
        <a:bodyPr/>
        <a:lstStyle/>
        <a:p>
          <a:endParaRPr lang="tr-TR" sz="1600"/>
        </a:p>
      </dgm:t>
    </dgm:pt>
    <dgm:pt modelId="{BAF8B57C-44AB-4959-B6C3-5DAEE23F7F8C}" type="sibTrans" cxnId="{2934E390-F971-441C-B894-A67809AD6383}">
      <dgm:prSet/>
      <dgm:spPr/>
      <dgm:t>
        <a:bodyPr/>
        <a:lstStyle/>
        <a:p>
          <a:endParaRPr lang="tr-TR" sz="1600"/>
        </a:p>
      </dgm:t>
    </dgm:pt>
    <dgm:pt modelId="{129FB2A6-0215-4EF6-BD11-0E11A7B4414F}">
      <dgm:prSet custT="1">
        <dgm:style>
          <a:lnRef idx="1">
            <a:schemeClr val="accent2"/>
          </a:lnRef>
          <a:fillRef idx="2">
            <a:schemeClr val="accent2"/>
          </a:fillRef>
          <a:effectRef idx="1">
            <a:schemeClr val="accent2"/>
          </a:effectRef>
          <a:fontRef idx="minor">
            <a:schemeClr val="dk1"/>
          </a:fontRef>
        </dgm:style>
      </dgm:prSet>
      <dgm:spPr>
        <a:solidFill>
          <a:schemeClr val="tx2">
            <a:lumMod val="60000"/>
            <a:lumOff val="40000"/>
          </a:schemeClr>
        </a:solidFill>
      </dgm:spPr>
      <dgm:t>
        <a:bodyPr/>
        <a:lstStyle/>
        <a:p>
          <a:r>
            <a:rPr lang="tr-TR" sz="1600" b="1" dirty="0">
              <a:solidFill>
                <a:schemeClr val="accent1">
                  <a:lumMod val="50000"/>
                </a:schemeClr>
              </a:solidFill>
              <a:latin typeface="+mn-lt"/>
            </a:rPr>
            <a:t>1.DERECE  MESLEKİ VE TEKNİK LİSE (SAĞLIK MESLEK LİSELERİ)</a:t>
          </a:r>
        </a:p>
      </dgm:t>
    </dgm:pt>
    <dgm:pt modelId="{C2EB862E-313E-48C0-95D2-C2DC0B705C6D}" type="parTrans" cxnId="{BC0FD415-37C9-4190-889D-A84DFA81D8B7}">
      <dgm:prSet/>
      <dgm:spPr/>
      <dgm:t>
        <a:bodyPr/>
        <a:lstStyle/>
        <a:p>
          <a:endParaRPr lang="tr-TR" sz="1600"/>
        </a:p>
      </dgm:t>
    </dgm:pt>
    <dgm:pt modelId="{305E11C4-0725-4B20-AB9D-CAA2ACF80C25}" type="sibTrans" cxnId="{BC0FD415-37C9-4190-889D-A84DFA81D8B7}">
      <dgm:prSet/>
      <dgm:spPr/>
      <dgm:t>
        <a:bodyPr/>
        <a:lstStyle/>
        <a:p>
          <a:endParaRPr lang="tr-TR" sz="1600"/>
        </a:p>
      </dgm:t>
    </dgm:pt>
    <dgm:pt modelId="{38210F37-0B65-4C79-9929-6CF05A3DFFED}">
      <dgm:prSet custT="1">
        <dgm:style>
          <a:lnRef idx="1">
            <a:schemeClr val="accent2"/>
          </a:lnRef>
          <a:fillRef idx="2">
            <a:schemeClr val="accent2"/>
          </a:fillRef>
          <a:effectRef idx="1">
            <a:schemeClr val="accent2"/>
          </a:effectRef>
          <a:fontRef idx="minor">
            <a:schemeClr val="dk1"/>
          </a:fontRef>
        </dgm:style>
      </dgm:prSet>
      <dgm:spPr>
        <a:solidFill>
          <a:schemeClr val="accent2">
            <a:lumMod val="75000"/>
          </a:schemeClr>
        </a:solidFill>
      </dgm:spPr>
      <dgm:t>
        <a:bodyPr/>
        <a:lstStyle/>
        <a:p>
          <a:r>
            <a:rPr lang="tr-TR" sz="1400" b="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3.DERECE MESLEKİ VE TEKNİK LİSELER</a:t>
          </a:r>
        </a:p>
      </dgm:t>
    </dgm:pt>
    <dgm:pt modelId="{23D56F3B-96EE-4A92-B9C0-CC16474942D3}" type="parTrans" cxnId="{214DD5A8-794E-4D5F-979B-C63E8EA63BCD}">
      <dgm:prSet/>
      <dgm:spPr/>
      <dgm:t>
        <a:bodyPr/>
        <a:lstStyle/>
        <a:p>
          <a:endParaRPr lang="tr-TR" sz="1600"/>
        </a:p>
      </dgm:t>
    </dgm:pt>
    <dgm:pt modelId="{92499EED-43C8-4FEE-AE1C-A545996A7D2B}" type="sibTrans" cxnId="{214DD5A8-794E-4D5F-979B-C63E8EA63BCD}">
      <dgm:prSet/>
      <dgm:spPr/>
      <dgm:t>
        <a:bodyPr/>
        <a:lstStyle/>
        <a:p>
          <a:endParaRPr lang="tr-TR" sz="1600"/>
        </a:p>
      </dgm:t>
    </dgm:pt>
    <dgm:pt modelId="{D8D70964-E585-4032-96E9-B5815A894296}" type="pres">
      <dgm:prSet presAssocID="{E689F91E-7F2E-4549-B5B9-F98CE7941C07}" presName="Name0" presStyleCnt="0">
        <dgm:presLayoutVars>
          <dgm:dir/>
          <dgm:animLvl val="lvl"/>
          <dgm:resizeHandles val="exact"/>
        </dgm:presLayoutVars>
      </dgm:prSet>
      <dgm:spPr/>
      <dgm:t>
        <a:bodyPr/>
        <a:lstStyle/>
        <a:p>
          <a:endParaRPr lang="tr-TR"/>
        </a:p>
      </dgm:t>
    </dgm:pt>
    <dgm:pt modelId="{3FA45AA7-352E-47E5-B7B1-BEB16F85C708}" type="pres">
      <dgm:prSet presAssocID="{4785A4B3-3EA1-4D87-90B7-7C182082BDF1}" presName="Name8" presStyleCnt="0"/>
      <dgm:spPr/>
      <dgm:t>
        <a:bodyPr/>
        <a:lstStyle/>
        <a:p>
          <a:endParaRPr lang="tr-TR"/>
        </a:p>
      </dgm:t>
    </dgm:pt>
    <dgm:pt modelId="{BDF138F5-8C5B-4D30-BBDF-B2FF5A64DBDF}" type="pres">
      <dgm:prSet presAssocID="{4785A4B3-3EA1-4D87-90B7-7C182082BDF1}" presName="acctBkgd" presStyleLbl="alignAcc1" presStyleIdx="0" presStyleCnt="6" custScaleY="101059"/>
      <dgm:spPr/>
      <dgm:t>
        <a:bodyPr/>
        <a:lstStyle/>
        <a:p>
          <a:endParaRPr lang="tr-TR"/>
        </a:p>
      </dgm:t>
    </dgm:pt>
    <dgm:pt modelId="{DED39E49-EBB9-434F-BC62-CED13B458263}" type="pres">
      <dgm:prSet presAssocID="{4785A4B3-3EA1-4D87-90B7-7C182082BDF1}" presName="acctTx" presStyleLbl="alignAcc1" presStyleIdx="0" presStyleCnt="6">
        <dgm:presLayoutVars>
          <dgm:bulletEnabled val="1"/>
        </dgm:presLayoutVars>
      </dgm:prSet>
      <dgm:spPr/>
      <dgm:t>
        <a:bodyPr/>
        <a:lstStyle/>
        <a:p>
          <a:endParaRPr lang="tr-TR"/>
        </a:p>
      </dgm:t>
    </dgm:pt>
    <dgm:pt modelId="{5BC58B37-7527-42E4-9DA5-A524AC00F754}" type="pres">
      <dgm:prSet presAssocID="{4785A4B3-3EA1-4D87-90B7-7C182082BDF1}" presName="level" presStyleLbl="node1" presStyleIdx="0" presStyleCnt="6" custScaleX="139528" custScaleY="70051">
        <dgm:presLayoutVars>
          <dgm:chMax val="1"/>
          <dgm:bulletEnabled val="1"/>
        </dgm:presLayoutVars>
      </dgm:prSet>
      <dgm:spPr/>
      <dgm:t>
        <a:bodyPr/>
        <a:lstStyle/>
        <a:p>
          <a:endParaRPr lang="tr-TR"/>
        </a:p>
      </dgm:t>
    </dgm:pt>
    <dgm:pt modelId="{03A241B9-0F1B-41E5-BC48-DAC94FA79C7B}" type="pres">
      <dgm:prSet presAssocID="{4785A4B3-3EA1-4D87-90B7-7C182082BDF1}" presName="levelTx" presStyleLbl="revTx" presStyleIdx="0" presStyleCnt="0">
        <dgm:presLayoutVars>
          <dgm:chMax val="1"/>
          <dgm:bulletEnabled val="1"/>
        </dgm:presLayoutVars>
      </dgm:prSet>
      <dgm:spPr/>
      <dgm:t>
        <a:bodyPr/>
        <a:lstStyle/>
        <a:p>
          <a:endParaRPr lang="tr-TR"/>
        </a:p>
      </dgm:t>
    </dgm:pt>
    <dgm:pt modelId="{CF5013E4-F7AE-467F-8580-114B2004FF38}" type="pres">
      <dgm:prSet presAssocID="{F047302E-A436-44F5-A1D1-27A5BCAAE69E}" presName="Name8" presStyleCnt="0"/>
      <dgm:spPr/>
      <dgm:t>
        <a:bodyPr/>
        <a:lstStyle/>
        <a:p>
          <a:endParaRPr lang="tr-TR"/>
        </a:p>
      </dgm:t>
    </dgm:pt>
    <dgm:pt modelId="{84EDB2EE-E1BC-496B-A1FB-D93A47825D3B}" type="pres">
      <dgm:prSet presAssocID="{F047302E-A436-44F5-A1D1-27A5BCAAE69E}" presName="acctBkgd" presStyleLbl="alignAcc1" presStyleIdx="1" presStyleCnt="6"/>
      <dgm:spPr/>
      <dgm:t>
        <a:bodyPr/>
        <a:lstStyle/>
        <a:p>
          <a:endParaRPr lang="tr-TR"/>
        </a:p>
      </dgm:t>
    </dgm:pt>
    <dgm:pt modelId="{9C386B1E-F2D3-40A1-A0AE-9799F509EBAE}" type="pres">
      <dgm:prSet presAssocID="{F047302E-A436-44F5-A1D1-27A5BCAAE69E}" presName="acctTx" presStyleLbl="alignAcc1" presStyleIdx="1" presStyleCnt="6">
        <dgm:presLayoutVars>
          <dgm:bulletEnabled val="1"/>
        </dgm:presLayoutVars>
      </dgm:prSet>
      <dgm:spPr/>
      <dgm:t>
        <a:bodyPr/>
        <a:lstStyle/>
        <a:p>
          <a:endParaRPr lang="tr-TR"/>
        </a:p>
      </dgm:t>
    </dgm:pt>
    <dgm:pt modelId="{670E4B71-1C16-4F08-BDE3-6260348EFF0B}" type="pres">
      <dgm:prSet presAssocID="{F047302E-A436-44F5-A1D1-27A5BCAAE69E}" presName="level" presStyleLbl="node1" presStyleIdx="1" presStyleCnt="6" custScaleX="121837" custScaleY="59330">
        <dgm:presLayoutVars>
          <dgm:chMax val="1"/>
          <dgm:bulletEnabled val="1"/>
        </dgm:presLayoutVars>
      </dgm:prSet>
      <dgm:spPr/>
      <dgm:t>
        <a:bodyPr/>
        <a:lstStyle/>
        <a:p>
          <a:endParaRPr lang="tr-TR"/>
        </a:p>
      </dgm:t>
    </dgm:pt>
    <dgm:pt modelId="{28554F17-42C9-44F6-9CB4-361F18A9C1CD}" type="pres">
      <dgm:prSet presAssocID="{F047302E-A436-44F5-A1D1-27A5BCAAE69E}" presName="levelTx" presStyleLbl="revTx" presStyleIdx="0" presStyleCnt="0">
        <dgm:presLayoutVars>
          <dgm:chMax val="1"/>
          <dgm:bulletEnabled val="1"/>
        </dgm:presLayoutVars>
      </dgm:prSet>
      <dgm:spPr/>
      <dgm:t>
        <a:bodyPr/>
        <a:lstStyle/>
        <a:p>
          <a:endParaRPr lang="tr-TR"/>
        </a:p>
      </dgm:t>
    </dgm:pt>
    <dgm:pt modelId="{442E3BE1-837D-4433-8DAB-FC3A15613144}" type="pres">
      <dgm:prSet presAssocID="{B9F10BD8-8C0F-43D5-8A57-784A384E44A9}" presName="Name8" presStyleCnt="0"/>
      <dgm:spPr/>
      <dgm:t>
        <a:bodyPr/>
        <a:lstStyle/>
        <a:p>
          <a:endParaRPr lang="tr-TR"/>
        </a:p>
      </dgm:t>
    </dgm:pt>
    <dgm:pt modelId="{FC9DACCC-772F-417B-9371-EB3148E57122}" type="pres">
      <dgm:prSet presAssocID="{B9F10BD8-8C0F-43D5-8A57-784A384E44A9}" presName="acctBkgd" presStyleLbl="alignAcc1" presStyleIdx="2" presStyleCnt="6"/>
      <dgm:spPr/>
      <dgm:t>
        <a:bodyPr/>
        <a:lstStyle/>
        <a:p>
          <a:endParaRPr lang="tr-TR"/>
        </a:p>
      </dgm:t>
    </dgm:pt>
    <dgm:pt modelId="{AFE7FD8E-4214-4599-A4E6-F8090FFF0DFE}" type="pres">
      <dgm:prSet presAssocID="{B9F10BD8-8C0F-43D5-8A57-784A384E44A9}" presName="acctTx" presStyleLbl="alignAcc1" presStyleIdx="2" presStyleCnt="6">
        <dgm:presLayoutVars>
          <dgm:bulletEnabled val="1"/>
        </dgm:presLayoutVars>
      </dgm:prSet>
      <dgm:spPr/>
      <dgm:t>
        <a:bodyPr/>
        <a:lstStyle/>
        <a:p>
          <a:endParaRPr lang="tr-TR"/>
        </a:p>
      </dgm:t>
    </dgm:pt>
    <dgm:pt modelId="{DB3068B3-28ED-4990-863C-09C2C228C154}" type="pres">
      <dgm:prSet presAssocID="{B9F10BD8-8C0F-43D5-8A57-784A384E44A9}" presName="level" presStyleLbl="node1" presStyleIdx="2" presStyleCnt="6" custScaleX="114653" custScaleY="51569">
        <dgm:presLayoutVars>
          <dgm:chMax val="1"/>
          <dgm:bulletEnabled val="1"/>
        </dgm:presLayoutVars>
      </dgm:prSet>
      <dgm:spPr/>
      <dgm:t>
        <a:bodyPr/>
        <a:lstStyle/>
        <a:p>
          <a:endParaRPr lang="tr-TR"/>
        </a:p>
      </dgm:t>
    </dgm:pt>
    <dgm:pt modelId="{A34B7A9D-B12B-4887-8363-6A15369E29E6}" type="pres">
      <dgm:prSet presAssocID="{B9F10BD8-8C0F-43D5-8A57-784A384E44A9}" presName="levelTx" presStyleLbl="revTx" presStyleIdx="0" presStyleCnt="0">
        <dgm:presLayoutVars>
          <dgm:chMax val="1"/>
          <dgm:bulletEnabled val="1"/>
        </dgm:presLayoutVars>
      </dgm:prSet>
      <dgm:spPr/>
      <dgm:t>
        <a:bodyPr/>
        <a:lstStyle/>
        <a:p>
          <a:endParaRPr lang="tr-TR"/>
        </a:p>
      </dgm:t>
    </dgm:pt>
    <dgm:pt modelId="{36AFBE96-3AD3-4C3A-B73E-95AA8E6A19D2}" type="pres">
      <dgm:prSet presAssocID="{2E24CE4C-B48C-4CF6-A46C-6D9A10D71FF8}" presName="Name8" presStyleCnt="0"/>
      <dgm:spPr/>
      <dgm:t>
        <a:bodyPr/>
        <a:lstStyle/>
        <a:p>
          <a:endParaRPr lang="tr-TR"/>
        </a:p>
      </dgm:t>
    </dgm:pt>
    <dgm:pt modelId="{3FB95BF9-15CD-4502-A7E9-F873957CDB6F}" type="pres">
      <dgm:prSet presAssocID="{2E24CE4C-B48C-4CF6-A46C-6D9A10D71FF8}" presName="acctBkgd" presStyleLbl="alignAcc1" presStyleIdx="3" presStyleCnt="6" custScaleY="96470"/>
      <dgm:spPr/>
      <dgm:t>
        <a:bodyPr/>
        <a:lstStyle/>
        <a:p>
          <a:endParaRPr lang="tr-TR"/>
        </a:p>
      </dgm:t>
    </dgm:pt>
    <dgm:pt modelId="{489A6CBC-68EB-448E-A8B2-E0261298EC35}" type="pres">
      <dgm:prSet presAssocID="{2E24CE4C-B48C-4CF6-A46C-6D9A10D71FF8}" presName="acctTx" presStyleLbl="alignAcc1" presStyleIdx="3" presStyleCnt="6">
        <dgm:presLayoutVars>
          <dgm:bulletEnabled val="1"/>
        </dgm:presLayoutVars>
      </dgm:prSet>
      <dgm:spPr/>
      <dgm:t>
        <a:bodyPr/>
        <a:lstStyle/>
        <a:p>
          <a:endParaRPr lang="tr-TR"/>
        </a:p>
      </dgm:t>
    </dgm:pt>
    <dgm:pt modelId="{5037C1AB-B493-4C6F-847A-4BC2C9264385}" type="pres">
      <dgm:prSet presAssocID="{2E24CE4C-B48C-4CF6-A46C-6D9A10D71FF8}" presName="level" presStyleLbl="node1" presStyleIdx="3" presStyleCnt="6" custScaleX="111347" custScaleY="53765">
        <dgm:presLayoutVars>
          <dgm:chMax val="1"/>
          <dgm:bulletEnabled val="1"/>
        </dgm:presLayoutVars>
      </dgm:prSet>
      <dgm:spPr/>
      <dgm:t>
        <a:bodyPr/>
        <a:lstStyle/>
        <a:p>
          <a:endParaRPr lang="tr-TR"/>
        </a:p>
      </dgm:t>
    </dgm:pt>
    <dgm:pt modelId="{04C8F627-B347-4C5E-B46B-5AF0220F5B7C}" type="pres">
      <dgm:prSet presAssocID="{2E24CE4C-B48C-4CF6-A46C-6D9A10D71FF8}" presName="levelTx" presStyleLbl="revTx" presStyleIdx="0" presStyleCnt="0">
        <dgm:presLayoutVars>
          <dgm:chMax val="1"/>
          <dgm:bulletEnabled val="1"/>
        </dgm:presLayoutVars>
      </dgm:prSet>
      <dgm:spPr/>
      <dgm:t>
        <a:bodyPr/>
        <a:lstStyle/>
        <a:p>
          <a:endParaRPr lang="tr-TR"/>
        </a:p>
      </dgm:t>
    </dgm:pt>
    <dgm:pt modelId="{BAC9E2FF-F429-4D6B-9B3C-E9D01026BEEF}" type="pres">
      <dgm:prSet presAssocID="{3FFED456-CFAA-4887-8BE4-4E4EDB10589E}" presName="Name8" presStyleCnt="0"/>
      <dgm:spPr/>
      <dgm:t>
        <a:bodyPr/>
        <a:lstStyle/>
        <a:p>
          <a:endParaRPr lang="tr-TR"/>
        </a:p>
      </dgm:t>
    </dgm:pt>
    <dgm:pt modelId="{2994616E-AB24-4802-9566-F61EF51A4BEC}" type="pres">
      <dgm:prSet presAssocID="{3FFED456-CFAA-4887-8BE4-4E4EDB10589E}" presName="acctBkgd" presStyleLbl="alignAcc1" presStyleIdx="4" presStyleCnt="6" custScaleY="101773"/>
      <dgm:spPr/>
      <dgm:t>
        <a:bodyPr/>
        <a:lstStyle/>
        <a:p>
          <a:endParaRPr lang="tr-TR"/>
        </a:p>
      </dgm:t>
    </dgm:pt>
    <dgm:pt modelId="{28641524-0921-4289-8B44-977C44A9C308}" type="pres">
      <dgm:prSet presAssocID="{3FFED456-CFAA-4887-8BE4-4E4EDB10589E}" presName="acctTx" presStyleLbl="alignAcc1" presStyleIdx="4" presStyleCnt="6">
        <dgm:presLayoutVars>
          <dgm:bulletEnabled val="1"/>
        </dgm:presLayoutVars>
      </dgm:prSet>
      <dgm:spPr/>
      <dgm:t>
        <a:bodyPr/>
        <a:lstStyle/>
        <a:p>
          <a:endParaRPr lang="tr-TR"/>
        </a:p>
      </dgm:t>
    </dgm:pt>
    <dgm:pt modelId="{D46FACAF-43D8-46EA-849C-C2868F724967}" type="pres">
      <dgm:prSet presAssocID="{3FFED456-CFAA-4887-8BE4-4E4EDB10589E}" presName="level" presStyleLbl="node1" presStyleIdx="4" presStyleCnt="6" custScaleX="107354" custScaleY="102502">
        <dgm:presLayoutVars>
          <dgm:chMax val="1"/>
          <dgm:bulletEnabled val="1"/>
        </dgm:presLayoutVars>
      </dgm:prSet>
      <dgm:spPr/>
      <dgm:t>
        <a:bodyPr/>
        <a:lstStyle/>
        <a:p>
          <a:endParaRPr lang="tr-TR"/>
        </a:p>
      </dgm:t>
    </dgm:pt>
    <dgm:pt modelId="{1905F406-0A3D-4298-B777-14B37270912D}" type="pres">
      <dgm:prSet presAssocID="{3FFED456-CFAA-4887-8BE4-4E4EDB10589E}" presName="levelTx" presStyleLbl="revTx" presStyleIdx="0" presStyleCnt="0">
        <dgm:presLayoutVars>
          <dgm:chMax val="1"/>
          <dgm:bulletEnabled val="1"/>
        </dgm:presLayoutVars>
      </dgm:prSet>
      <dgm:spPr/>
      <dgm:t>
        <a:bodyPr/>
        <a:lstStyle/>
        <a:p>
          <a:endParaRPr lang="tr-TR"/>
        </a:p>
      </dgm:t>
    </dgm:pt>
    <dgm:pt modelId="{EE5A0B19-FA6D-4BD0-8D27-DE8D0900A448}" type="pres">
      <dgm:prSet presAssocID="{8A0828EF-5C6A-46A8-9537-AE4F67C5B9AB}" presName="Name8" presStyleCnt="0"/>
      <dgm:spPr/>
      <dgm:t>
        <a:bodyPr/>
        <a:lstStyle/>
        <a:p>
          <a:endParaRPr lang="tr-TR"/>
        </a:p>
      </dgm:t>
    </dgm:pt>
    <dgm:pt modelId="{0BA363DE-1F32-4E34-84DC-311183FAE0FA}" type="pres">
      <dgm:prSet presAssocID="{8A0828EF-5C6A-46A8-9537-AE4F67C5B9AB}" presName="acctBkgd" presStyleLbl="alignAcc1" presStyleIdx="5" presStyleCnt="6"/>
      <dgm:spPr/>
      <dgm:t>
        <a:bodyPr/>
        <a:lstStyle/>
        <a:p>
          <a:endParaRPr lang="tr-TR"/>
        </a:p>
      </dgm:t>
    </dgm:pt>
    <dgm:pt modelId="{DDB0E400-532B-4E59-97AF-65DE9A0211C4}" type="pres">
      <dgm:prSet presAssocID="{8A0828EF-5C6A-46A8-9537-AE4F67C5B9AB}" presName="acctTx" presStyleLbl="alignAcc1" presStyleIdx="5" presStyleCnt="6">
        <dgm:presLayoutVars>
          <dgm:bulletEnabled val="1"/>
        </dgm:presLayoutVars>
      </dgm:prSet>
      <dgm:spPr/>
      <dgm:t>
        <a:bodyPr/>
        <a:lstStyle/>
        <a:p>
          <a:endParaRPr lang="tr-TR"/>
        </a:p>
      </dgm:t>
    </dgm:pt>
    <dgm:pt modelId="{1A83EDE3-4A6C-4C36-A7C3-00FFDA0CFC99}" type="pres">
      <dgm:prSet presAssocID="{8A0828EF-5C6A-46A8-9537-AE4F67C5B9AB}" presName="level" presStyleLbl="node1" presStyleIdx="5" presStyleCnt="6" custScaleX="106161" custScaleY="60271" custLinFactNeighborY="40">
        <dgm:presLayoutVars>
          <dgm:chMax val="1"/>
          <dgm:bulletEnabled val="1"/>
        </dgm:presLayoutVars>
      </dgm:prSet>
      <dgm:spPr/>
      <dgm:t>
        <a:bodyPr/>
        <a:lstStyle/>
        <a:p>
          <a:endParaRPr lang="tr-TR"/>
        </a:p>
      </dgm:t>
    </dgm:pt>
    <dgm:pt modelId="{2ACDEAEC-C322-4488-B9D9-0D1A35946159}" type="pres">
      <dgm:prSet presAssocID="{8A0828EF-5C6A-46A8-9537-AE4F67C5B9AB}" presName="levelTx" presStyleLbl="revTx" presStyleIdx="0" presStyleCnt="0">
        <dgm:presLayoutVars>
          <dgm:chMax val="1"/>
          <dgm:bulletEnabled val="1"/>
        </dgm:presLayoutVars>
      </dgm:prSet>
      <dgm:spPr/>
      <dgm:t>
        <a:bodyPr/>
        <a:lstStyle/>
        <a:p>
          <a:endParaRPr lang="tr-TR"/>
        </a:p>
      </dgm:t>
    </dgm:pt>
  </dgm:ptLst>
  <dgm:cxnLst>
    <dgm:cxn modelId="{BC0FD415-37C9-4190-889D-A84DFA81D8B7}" srcId="{2E24CE4C-B48C-4CF6-A46C-6D9A10D71FF8}" destId="{129FB2A6-0215-4EF6-BD11-0E11A7B4414F}" srcOrd="1" destOrd="0" parTransId="{C2EB862E-313E-48C0-95D2-C2DC0B705C6D}" sibTransId="{305E11C4-0725-4B20-AB9D-CAA2ACF80C25}"/>
    <dgm:cxn modelId="{A77DE3A2-A06C-42FE-92F0-6CC5D39DFBCA}" type="presOf" srcId="{E689F91E-7F2E-4549-B5B9-F98CE7941C07}" destId="{D8D70964-E585-4032-96E9-B5815A894296}" srcOrd="0" destOrd="0" presId="urn:microsoft.com/office/officeart/2005/8/layout/pyramid1"/>
    <dgm:cxn modelId="{0D361F8B-33C8-4A70-8808-482488B3AEE0}" type="presOf" srcId="{4785A4B3-3EA1-4D87-90B7-7C182082BDF1}" destId="{03A241B9-0F1B-41E5-BC48-DAC94FA79C7B}" srcOrd="1" destOrd="0" presId="urn:microsoft.com/office/officeart/2005/8/layout/pyramid1"/>
    <dgm:cxn modelId="{D2BC781A-2D71-4B3B-9E49-B44B21ABCCA3}" type="presOf" srcId="{3FFED456-CFAA-4887-8BE4-4E4EDB10589E}" destId="{D46FACAF-43D8-46EA-849C-C2868F724967}" srcOrd="0" destOrd="0" presId="urn:microsoft.com/office/officeart/2005/8/layout/pyramid1"/>
    <dgm:cxn modelId="{9669A3FF-653C-44DB-A46B-42E6125778E2}" srcId="{2E24CE4C-B48C-4CF6-A46C-6D9A10D71FF8}" destId="{4CC9FE37-E52B-4DA9-9829-CBC361F1279A}" srcOrd="0" destOrd="0" parTransId="{B65B8917-D770-4E5A-A291-78FF2C30DE97}" sibTransId="{42C6A65A-9F92-415A-8F86-0B240F432A01}"/>
    <dgm:cxn modelId="{AE940D3E-5AAE-4E8E-B1B1-24ED59D1A838}" srcId="{E689F91E-7F2E-4549-B5B9-F98CE7941C07}" destId="{F047302E-A436-44F5-A1D1-27A5BCAAE69E}" srcOrd="1" destOrd="0" parTransId="{B4C0A68B-978B-41D0-9CAF-986C82D6BABC}" sibTransId="{C77D0F96-C2BE-41CC-B388-9E19F5B8CE8C}"/>
    <dgm:cxn modelId="{214DD5A8-794E-4D5F-979B-C63E8EA63BCD}" srcId="{8A0828EF-5C6A-46A8-9537-AE4F67C5B9AB}" destId="{38210F37-0B65-4C79-9929-6CF05A3DFFED}" srcOrd="0" destOrd="0" parTransId="{23D56F3B-96EE-4A92-B9C0-CC16474942D3}" sibTransId="{92499EED-43C8-4FEE-AE1C-A545996A7D2B}"/>
    <dgm:cxn modelId="{4364E7FE-B167-4A9E-9E3E-9D2FE2ACC034}" srcId="{F047302E-A436-44F5-A1D1-27A5BCAAE69E}" destId="{44CBC9D8-F408-4A3B-B360-2CBEF4028636}" srcOrd="2" destOrd="0" parTransId="{699934B9-4A3B-433F-B2C9-99141BAF111C}" sibTransId="{A12E69B5-F536-4305-BAE8-AB5D525BED0F}"/>
    <dgm:cxn modelId="{E15EA1C1-A392-45B0-B03C-DE8EB8D7229F}" type="presOf" srcId="{21307EE4-54AB-46AD-999D-A80D4E56DD33}" destId="{FC9DACCC-772F-417B-9371-EB3148E57122}" srcOrd="0" destOrd="0" presId="urn:microsoft.com/office/officeart/2005/8/layout/pyramid1"/>
    <dgm:cxn modelId="{E65EA0E6-1CB1-4861-ACA6-809F96687B96}" srcId="{E689F91E-7F2E-4549-B5B9-F98CE7941C07}" destId="{2E24CE4C-B48C-4CF6-A46C-6D9A10D71FF8}" srcOrd="3" destOrd="0" parTransId="{6ED90989-6BAC-4199-8EB8-866EC7872569}" sibTransId="{7FCF79DA-B50B-4F2E-9129-6AB9D0DCBD55}"/>
    <dgm:cxn modelId="{8496E5E8-D0DD-44FF-8E5E-78A920046558}" type="presOf" srcId="{A9F658CD-420A-468B-B68E-85FA64FFE387}" destId="{84EDB2EE-E1BC-496B-A1FB-D93A47825D3B}" srcOrd="0" destOrd="0" presId="urn:microsoft.com/office/officeart/2005/8/layout/pyramid1"/>
    <dgm:cxn modelId="{AC8B40C5-FCBF-4A5B-95E7-9882DA9EA837}" type="presOf" srcId="{423B393D-0AF9-4A9A-8BF2-B5B0251843E5}" destId="{2994616E-AB24-4802-9566-F61EF51A4BEC}" srcOrd="0" destOrd="2" presId="urn:microsoft.com/office/officeart/2005/8/layout/pyramid1"/>
    <dgm:cxn modelId="{080ACC6E-A3A8-4901-BC00-F6A006908C09}" srcId="{E689F91E-7F2E-4549-B5B9-F98CE7941C07}" destId="{3FFED456-CFAA-4887-8BE4-4E4EDB10589E}" srcOrd="4" destOrd="0" parTransId="{5FE8A1AD-EC61-4C7B-ABED-561DBB81263A}" sibTransId="{2F81B806-C643-4A81-9045-652646329C82}"/>
    <dgm:cxn modelId="{93C6C65C-3B50-4AB1-96C6-EB07CDC90A5F}" type="presOf" srcId="{03BDB834-6B11-48B0-8700-7826725D09FB}" destId="{28641524-0921-4289-8B44-977C44A9C308}" srcOrd="1" destOrd="0" presId="urn:microsoft.com/office/officeart/2005/8/layout/pyramid1"/>
    <dgm:cxn modelId="{F79AB12A-3DD8-4016-9353-281F2651463D}" type="presOf" srcId="{B9F10BD8-8C0F-43D5-8A57-784A384E44A9}" destId="{DB3068B3-28ED-4990-863C-09C2C228C154}" srcOrd="0" destOrd="0" presId="urn:microsoft.com/office/officeart/2005/8/layout/pyramid1"/>
    <dgm:cxn modelId="{E13C90E0-5599-4BB2-BB4B-6297557A6B5D}" type="presOf" srcId="{4B0CD8C9-3D06-44F1-ABFF-DF2D72F0909D}" destId="{DDB0E400-532B-4E59-97AF-65DE9A0211C4}" srcOrd="1" destOrd="1" presId="urn:microsoft.com/office/officeart/2005/8/layout/pyramid1"/>
    <dgm:cxn modelId="{2F4EB215-5FCC-48E8-B9B0-1931925D57B3}" srcId="{4785A4B3-3EA1-4D87-90B7-7C182082BDF1}" destId="{38843035-7A6E-42C8-8EFA-827A9FD30823}" srcOrd="0" destOrd="0" parTransId="{9B78D76B-A452-45F7-B7AF-F8590F9F8EBA}" sibTransId="{D3ED279B-180D-4203-A2C7-03DFFC19E272}"/>
    <dgm:cxn modelId="{252A228F-3A56-4F03-AD1A-6D7B557F8B04}" srcId="{B9F10BD8-8C0F-43D5-8A57-784A384E44A9}" destId="{21307EE4-54AB-46AD-999D-A80D4E56DD33}" srcOrd="0" destOrd="0" parTransId="{4FC65E8C-2DBD-4624-8643-4A11E75FA527}" sibTransId="{B66AC5DE-BE1D-43A7-B49B-13AB97819CF4}"/>
    <dgm:cxn modelId="{3CABF23D-1F4A-48C5-BC8C-FD1BBB8E4B61}" srcId="{3FFED456-CFAA-4887-8BE4-4E4EDB10589E}" destId="{03BDB834-6B11-48B0-8700-7826725D09FB}" srcOrd="0" destOrd="0" parTransId="{EF0BBE45-BB9A-482F-BECE-A01DBB292894}" sibTransId="{91C2934E-2242-4C70-AC55-838A53197B03}"/>
    <dgm:cxn modelId="{F2185696-22C1-419C-BCA2-C103A1F59CCA}" type="presOf" srcId="{22DB05F1-DE34-47DE-A4FA-C2A01E813DA9}" destId="{84EDB2EE-E1BC-496B-A1FB-D93A47825D3B}" srcOrd="0" destOrd="1" presId="urn:microsoft.com/office/officeart/2005/8/layout/pyramid1"/>
    <dgm:cxn modelId="{C15B0B2E-4FB0-483F-8054-72EB71E4DEA3}" type="presOf" srcId="{043BD024-39FB-48F0-992F-4470455299C4}" destId="{0BA363DE-1F32-4E34-84DC-311183FAE0FA}" srcOrd="0" destOrd="2" presId="urn:microsoft.com/office/officeart/2005/8/layout/pyramid1"/>
    <dgm:cxn modelId="{FA055DAC-4C21-4709-B72D-E4DD323FE04B}" type="presOf" srcId="{03BDB834-6B11-48B0-8700-7826725D09FB}" destId="{2994616E-AB24-4802-9566-F61EF51A4BEC}" srcOrd="0" destOrd="0" presId="urn:microsoft.com/office/officeart/2005/8/layout/pyramid1"/>
    <dgm:cxn modelId="{19EE3898-F675-47E7-913D-71EE556207C3}" type="presOf" srcId="{38843035-7A6E-42C8-8EFA-827A9FD30823}" destId="{DED39E49-EBB9-434F-BC62-CED13B458263}" srcOrd="1" destOrd="0" presId="urn:microsoft.com/office/officeart/2005/8/layout/pyramid1"/>
    <dgm:cxn modelId="{C493EA9D-28FF-4610-9007-AC4DBE00742C}" srcId="{F047302E-A436-44F5-A1D1-27A5BCAAE69E}" destId="{22DB05F1-DE34-47DE-A4FA-C2A01E813DA9}" srcOrd="1" destOrd="0" parTransId="{97A0DD9C-757B-4D45-8DF8-D4839B949ED0}" sibTransId="{99A35084-2737-4D9A-AEF1-F26BB6193A03}"/>
    <dgm:cxn modelId="{E51ECF91-E9EE-4172-A864-F9AC36FCF7D7}" srcId="{E689F91E-7F2E-4549-B5B9-F98CE7941C07}" destId="{4785A4B3-3EA1-4D87-90B7-7C182082BDF1}" srcOrd="0" destOrd="0" parTransId="{2AC239C1-2966-4988-A54C-F848E2AED3A0}" sibTransId="{03954536-336E-443C-8E54-FBDE248E971E}"/>
    <dgm:cxn modelId="{12C0E47B-3A94-454D-B169-7B6BC291B569}" srcId="{B9F10BD8-8C0F-43D5-8A57-784A384E44A9}" destId="{AEA09A18-CBAE-4787-BD51-46D43C000C87}" srcOrd="1" destOrd="0" parTransId="{CC578B21-9F4F-45B8-B43B-815E75CE82C1}" sibTransId="{1044580F-FFAE-46A3-B474-786CFD5E6968}"/>
    <dgm:cxn modelId="{33E3F9FA-91CD-402A-9D7A-8811B132E657}" srcId="{F047302E-A436-44F5-A1D1-27A5BCAAE69E}" destId="{A9F658CD-420A-468B-B68E-85FA64FFE387}" srcOrd="0" destOrd="0" parTransId="{BCC0AEF9-E948-4CA4-8EC1-3FE183354417}" sibTransId="{9670D2E3-DA5A-4943-A7B4-23AC4739AA8D}"/>
    <dgm:cxn modelId="{D4EDA36F-AD55-4C5C-8E8B-1638FC5080CF}" type="presOf" srcId="{44CBC9D8-F408-4A3B-B360-2CBEF4028636}" destId="{84EDB2EE-E1BC-496B-A1FB-D93A47825D3B}" srcOrd="0" destOrd="2" presId="urn:microsoft.com/office/officeart/2005/8/layout/pyramid1"/>
    <dgm:cxn modelId="{8AD88D8E-B757-4F6C-960E-EEB58A5122FB}" srcId="{4785A4B3-3EA1-4D87-90B7-7C182082BDF1}" destId="{F950164E-110C-48D6-9CCE-A52643B8A1FE}" srcOrd="1" destOrd="0" parTransId="{0FD0B316-D028-4779-B232-F435A587BA8A}" sibTransId="{F199605B-556E-41F5-9D40-DC49AA836C8A}"/>
    <dgm:cxn modelId="{B9DE578A-348D-4FCE-80CE-FCD1E98B9E9D}" srcId="{E689F91E-7F2E-4549-B5B9-F98CE7941C07}" destId="{B9F10BD8-8C0F-43D5-8A57-784A384E44A9}" srcOrd="2" destOrd="0" parTransId="{1785CD23-2BF7-40FD-B2CA-4135B1824D62}" sibTransId="{4E14FDA0-0B8B-4996-9483-1A89C2665607}"/>
    <dgm:cxn modelId="{F4F6082A-0304-4CC4-B7CD-AE95DFF82BC0}" type="presOf" srcId="{3FFED456-CFAA-4887-8BE4-4E4EDB10589E}" destId="{1905F406-0A3D-4298-B777-14B37270912D}" srcOrd="1" destOrd="0" presId="urn:microsoft.com/office/officeart/2005/8/layout/pyramid1"/>
    <dgm:cxn modelId="{EDB7812E-3179-4F7B-94AF-6E056AA6E5EE}" type="presOf" srcId="{F950164E-110C-48D6-9CCE-A52643B8A1FE}" destId="{DED39E49-EBB9-434F-BC62-CED13B458263}" srcOrd="1" destOrd="1" presId="urn:microsoft.com/office/officeart/2005/8/layout/pyramid1"/>
    <dgm:cxn modelId="{D231DF53-52B0-4EDA-B99E-C780559641D7}" type="presOf" srcId="{4785A4B3-3EA1-4D87-90B7-7C182082BDF1}" destId="{5BC58B37-7527-42E4-9DA5-A524AC00F754}" srcOrd="0" destOrd="0" presId="urn:microsoft.com/office/officeart/2005/8/layout/pyramid1"/>
    <dgm:cxn modelId="{954C6C63-E610-4649-BC14-BB224CB67131}" type="presOf" srcId="{AEA09A18-CBAE-4787-BD51-46D43C000C87}" destId="{AFE7FD8E-4214-4599-A4E6-F8090FFF0DFE}" srcOrd="1" destOrd="1" presId="urn:microsoft.com/office/officeart/2005/8/layout/pyramid1"/>
    <dgm:cxn modelId="{CECC81DF-4514-4FF4-AE87-80BB4D56C541}" type="presOf" srcId="{A9F658CD-420A-468B-B68E-85FA64FFE387}" destId="{9C386B1E-F2D3-40A1-A0AE-9799F509EBAE}" srcOrd="1" destOrd="0" presId="urn:microsoft.com/office/officeart/2005/8/layout/pyramid1"/>
    <dgm:cxn modelId="{2934E390-F971-441C-B894-A67809AD6383}" srcId="{3FFED456-CFAA-4887-8BE4-4E4EDB10589E}" destId="{423B393D-0AF9-4A9A-8BF2-B5B0251843E5}" srcOrd="2" destOrd="0" parTransId="{DBD967AD-AAD7-4ECA-B581-28390E158E5A}" sibTransId="{BAF8B57C-44AB-4959-B6C3-5DAEE23F7F8C}"/>
    <dgm:cxn modelId="{2F265241-B73D-4828-A019-F06BADD87CBD}" type="presOf" srcId="{129FB2A6-0215-4EF6-BD11-0E11A7B4414F}" destId="{3FB95BF9-15CD-4502-A7E9-F873957CDB6F}" srcOrd="0" destOrd="1" presId="urn:microsoft.com/office/officeart/2005/8/layout/pyramid1"/>
    <dgm:cxn modelId="{B94ED357-EEA0-45EC-87C6-E2BDE3D826DE}" type="presOf" srcId="{043BD024-39FB-48F0-992F-4470455299C4}" destId="{DDB0E400-532B-4E59-97AF-65DE9A0211C4}" srcOrd="1" destOrd="2" presId="urn:microsoft.com/office/officeart/2005/8/layout/pyramid1"/>
    <dgm:cxn modelId="{09C78F0A-9028-4497-AF65-2C9B86F6AEAC}" type="presOf" srcId="{2E24CE4C-B48C-4CF6-A46C-6D9A10D71FF8}" destId="{5037C1AB-B493-4C6F-847A-4BC2C9264385}" srcOrd="0" destOrd="0" presId="urn:microsoft.com/office/officeart/2005/8/layout/pyramid1"/>
    <dgm:cxn modelId="{B80E12E4-7DE0-458A-9EBA-04FA5B6F6F9E}" type="presOf" srcId="{129FB2A6-0215-4EF6-BD11-0E11A7B4414F}" destId="{489A6CBC-68EB-448E-A8B2-E0261298EC35}" srcOrd="1" destOrd="1" presId="urn:microsoft.com/office/officeart/2005/8/layout/pyramid1"/>
    <dgm:cxn modelId="{B91AD5FF-EC3F-400E-8A6A-8F5A9634F7E3}" type="presOf" srcId="{8A0828EF-5C6A-46A8-9537-AE4F67C5B9AB}" destId="{1A83EDE3-4A6C-4C36-A7C3-00FFDA0CFC99}" srcOrd="0" destOrd="0" presId="urn:microsoft.com/office/officeart/2005/8/layout/pyramid1"/>
    <dgm:cxn modelId="{32390ED1-AA45-46D2-B58F-AF93D130C42E}" type="presOf" srcId="{AEA09A18-CBAE-4787-BD51-46D43C000C87}" destId="{FC9DACCC-772F-417B-9371-EB3148E57122}" srcOrd="0" destOrd="1" presId="urn:microsoft.com/office/officeart/2005/8/layout/pyramid1"/>
    <dgm:cxn modelId="{C8EC73B0-8430-4A08-8177-8BC906318FA1}" type="presOf" srcId="{2E24CE4C-B48C-4CF6-A46C-6D9A10D71FF8}" destId="{04C8F627-B347-4C5E-B46B-5AF0220F5B7C}" srcOrd="1" destOrd="0" presId="urn:microsoft.com/office/officeart/2005/8/layout/pyramid1"/>
    <dgm:cxn modelId="{AA08B69F-DD0E-4CE6-B50B-3E9DF9A5E602}" type="presOf" srcId="{38843035-7A6E-42C8-8EFA-827A9FD30823}" destId="{BDF138F5-8C5B-4D30-BBDF-B2FF5A64DBDF}" srcOrd="0" destOrd="0" presId="urn:microsoft.com/office/officeart/2005/8/layout/pyramid1"/>
    <dgm:cxn modelId="{9470AAB8-4982-436E-9CD7-DCAD8A45AE2E}" type="presOf" srcId="{38210F37-0B65-4C79-9929-6CF05A3DFFED}" destId="{0BA363DE-1F32-4E34-84DC-311183FAE0FA}" srcOrd="0" destOrd="0" presId="urn:microsoft.com/office/officeart/2005/8/layout/pyramid1"/>
    <dgm:cxn modelId="{1C0D0491-45CF-4715-95B3-4C1D0437B966}" type="presOf" srcId="{8A0828EF-5C6A-46A8-9537-AE4F67C5B9AB}" destId="{2ACDEAEC-C322-4488-B9D9-0D1A35946159}" srcOrd="1" destOrd="0" presId="urn:microsoft.com/office/officeart/2005/8/layout/pyramid1"/>
    <dgm:cxn modelId="{76E46696-57CF-4C4E-9EF5-E9BCC54F568F}" srcId="{E689F91E-7F2E-4549-B5B9-F98CE7941C07}" destId="{8A0828EF-5C6A-46A8-9537-AE4F67C5B9AB}" srcOrd="5" destOrd="0" parTransId="{B08B591F-D56A-4E7D-B29F-AD5FB3307EF0}" sibTransId="{32FB1840-BBEF-4C5B-99C9-5E2BDBE3A858}"/>
    <dgm:cxn modelId="{CAA69B15-D9EF-49A4-8C8F-2C863D9D4D7B}" type="presOf" srcId="{21307EE4-54AB-46AD-999D-A80D4E56DD33}" destId="{AFE7FD8E-4214-4599-A4E6-F8090FFF0DFE}" srcOrd="1" destOrd="0" presId="urn:microsoft.com/office/officeart/2005/8/layout/pyramid1"/>
    <dgm:cxn modelId="{426FBB8A-777E-4A8C-90A7-03F8A66D4BCF}" type="presOf" srcId="{4CC9FE37-E52B-4DA9-9829-CBC361F1279A}" destId="{489A6CBC-68EB-448E-A8B2-E0261298EC35}" srcOrd="1" destOrd="0" presId="urn:microsoft.com/office/officeart/2005/8/layout/pyramid1"/>
    <dgm:cxn modelId="{B10AC557-C28A-4797-B818-3B5110989509}" type="presOf" srcId="{44CBC9D8-F408-4A3B-B360-2CBEF4028636}" destId="{9C386B1E-F2D3-40A1-A0AE-9799F509EBAE}" srcOrd="1" destOrd="2" presId="urn:microsoft.com/office/officeart/2005/8/layout/pyramid1"/>
    <dgm:cxn modelId="{9CD6768D-BC01-42C9-8ADC-2104AC75A09F}" srcId="{3FFED456-CFAA-4887-8BE4-4E4EDB10589E}" destId="{98125D6D-D618-480D-B351-BC3AC8B0E400}" srcOrd="1" destOrd="0" parTransId="{3FC25D93-EECE-4B56-84D9-20FF1898E6F0}" sibTransId="{507C01CE-1405-4D50-A0A5-B49099F58D61}"/>
    <dgm:cxn modelId="{C1C5A279-0F83-4323-8544-E84BFAB51756}" type="presOf" srcId="{4CC9FE37-E52B-4DA9-9829-CBC361F1279A}" destId="{3FB95BF9-15CD-4502-A7E9-F873957CDB6F}" srcOrd="0" destOrd="0" presId="urn:microsoft.com/office/officeart/2005/8/layout/pyramid1"/>
    <dgm:cxn modelId="{7A54A936-7442-4421-86AF-CF7CD519477D}" type="presOf" srcId="{F047302E-A436-44F5-A1D1-27A5BCAAE69E}" destId="{28554F17-42C9-44F6-9CB4-361F18A9C1CD}" srcOrd="1" destOrd="0" presId="urn:microsoft.com/office/officeart/2005/8/layout/pyramid1"/>
    <dgm:cxn modelId="{1D43D04C-A31B-42D4-9A59-815A2B82292B}" type="presOf" srcId="{B9F10BD8-8C0F-43D5-8A57-784A384E44A9}" destId="{A34B7A9D-B12B-4887-8363-6A15369E29E6}" srcOrd="1" destOrd="0" presId="urn:microsoft.com/office/officeart/2005/8/layout/pyramid1"/>
    <dgm:cxn modelId="{965AAC61-15B6-464C-B824-AA9682F1ACE4}" type="presOf" srcId="{4B0CD8C9-3D06-44F1-ABFF-DF2D72F0909D}" destId="{0BA363DE-1F32-4E34-84DC-311183FAE0FA}" srcOrd="0" destOrd="1" presId="urn:microsoft.com/office/officeart/2005/8/layout/pyramid1"/>
    <dgm:cxn modelId="{B79F29F0-BB29-41D5-B638-E5F8EAED814D}" type="presOf" srcId="{F950164E-110C-48D6-9CCE-A52643B8A1FE}" destId="{BDF138F5-8C5B-4D30-BBDF-B2FF5A64DBDF}" srcOrd="0" destOrd="1" presId="urn:microsoft.com/office/officeart/2005/8/layout/pyramid1"/>
    <dgm:cxn modelId="{F58B648C-DE93-43F3-AE91-3A1410A1D9B1}" type="presOf" srcId="{98125D6D-D618-480D-B351-BC3AC8B0E400}" destId="{2994616E-AB24-4802-9566-F61EF51A4BEC}" srcOrd="0" destOrd="1" presId="urn:microsoft.com/office/officeart/2005/8/layout/pyramid1"/>
    <dgm:cxn modelId="{C5C1946A-CFB4-4061-85D7-613E40849657}" type="presOf" srcId="{423B393D-0AF9-4A9A-8BF2-B5B0251843E5}" destId="{28641524-0921-4289-8B44-977C44A9C308}" srcOrd="1" destOrd="2" presId="urn:microsoft.com/office/officeart/2005/8/layout/pyramid1"/>
    <dgm:cxn modelId="{E586A347-B2B6-470A-A1B5-B0D0906CE32F}" type="presOf" srcId="{F047302E-A436-44F5-A1D1-27A5BCAAE69E}" destId="{670E4B71-1C16-4F08-BDE3-6260348EFF0B}" srcOrd="0" destOrd="0" presId="urn:microsoft.com/office/officeart/2005/8/layout/pyramid1"/>
    <dgm:cxn modelId="{58EB2069-97CF-4786-A4EB-695BDC1871AA}" type="presOf" srcId="{38210F37-0B65-4C79-9929-6CF05A3DFFED}" destId="{DDB0E400-532B-4E59-97AF-65DE9A0211C4}" srcOrd="1" destOrd="0" presId="urn:microsoft.com/office/officeart/2005/8/layout/pyramid1"/>
    <dgm:cxn modelId="{29087C39-5B4C-4DA0-A70E-CCD59BA13D5C}" type="presOf" srcId="{22DB05F1-DE34-47DE-A4FA-C2A01E813DA9}" destId="{9C386B1E-F2D3-40A1-A0AE-9799F509EBAE}" srcOrd="1" destOrd="1" presId="urn:microsoft.com/office/officeart/2005/8/layout/pyramid1"/>
    <dgm:cxn modelId="{03CC4A3A-184F-4DA9-B62F-AEDEB10699FC}" type="presOf" srcId="{98125D6D-D618-480D-B351-BC3AC8B0E400}" destId="{28641524-0921-4289-8B44-977C44A9C308}" srcOrd="1" destOrd="1" presId="urn:microsoft.com/office/officeart/2005/8/layout/pyramid1"/>
    <dgm:cxn modelId="{FEE58A72-92C7-4781-9DA3-3133EB933FEC}" srcId="{8A0828EF-5C6A-46A8-9537-AE4F67C5B9AB}" destId="{043BD024-39FB-48F0-992F-4470455299C4}" srcOrd="2" destOrd="0" parTransId="{CDBA7E81-98FC-4F74-B4C6-3E487F7B7EDF}" sibTransId="{B27EC066-3E3C-43C3-8589-AB926FE7481B}"/>
    <dgm:cxn modelId="{7C559944-0E4C-4228-8D7E-DE247C161B7D}" srcId="{8A0828EF-5C6A-46A8-9537-AE4F67C5B9AB}" destId="{4B0CD8C9-3D06-44F1-ABFF-DF2D72F0909D}" srcOrd="1" destOrd="0" parTransId="{41D6D0A7-72FF-40BC-99D5-ADAE988D5C60}" sibTransId="{394905E4-473C-47B3-90A9-576BBEFF1CA6}"/>
    <dgm:cxn modelId="{E745A758-A582-4007-A7CE-89DC3AB2E58D}" type="presParOf" srcId="{D8D70964-E585-4032-96E9-B5815A894296}" destId="{3FA45AA7-352E-47E5-B7B1-BEB16F85C708}" srcOrd="0" destOrd="0" presId="urn:microsoft.com/office/officeart/2005/8/layout/pyramid1"/>
    <dgm:cxn modelId="{ECA250EA-01CB-4FCE-96FB-93032CECB7E8}" type="presParOf" srcId="{3FA45AA7-352E-47E5-B7B1-BEB16F85C708}" destId="{BDF138F5-8C5B-4D30-BBDF-B2FF5A64DBDF}" srcOrd="0" destOrd="0" presId="urn:microsoft.com/office/officeart/2005/8/layout/pyramid1"/>
    <dgm:cxn modelId="{BF7183D7-DD4E-4577-8B82-494A0FD75EB8}" type="presParOf" srcId="{3FA45AA7-352E-47E5-B7B1-BEB16F85C708}" destId="{DED39E49-EBB9-434F-BC62-CED13B458263}" srcOrd="1" destOrd="0" presId="urn:microsoft.com/office/officeart/2005/8/layout/pyramid1"/>
    <dgm:cxn modelId="{A436A7BE-07E1-4CC7-A21F-91B9D8EF5AD0}" type="presParOf" srcId="{3FA45AA7-352E-47E5-B7B1-BEB16F85C708}" destId="{5BC58B37-7527-42E4-9DA5-A524AC00F754}" srcOrd="2" destOrd="0" presId="urn:microsoft.com/office/officeart/2005/8/layout/pyramid1"/>
    <dgm:cxn modelId="{A0CB5342-A401-4F94-A873-3D9A08B5240E}" type="presParOf" srcId="{3FA45AA7-352E-47E5-B7B1-BEB16F85C708}" destId="{03A241B9-0F1B-41E5-BC48-DAC94FA79C7B}" srcOrd="3" destOrd="0" presId="urn:microsoft.com/office/officeart/2005/8/layout/pyramid1"/>
    <dgm:cxn modelId="{778BED20-6A03-4A09-BD06-6ACAA4E6C08B}" type="presParOf" srcId="{D8D70964-E585-4032-96E9-B5815A894296}" destId="{CF5013E4-F7AE-467F-8580-114B2004FF38}" srcOrd="1" destOrd="0" presId="urn:microsoft.com/office/officeart/2005/8/layout/pyramid1"/>
    <dgm:cxn modelId="{F9228137-749B-43C8-AA80-86769CC4EED3}" type="presParOf" srcId="{CF5013E4-F7AE-467F-8580-114B2004FF38}" destId="{84EDB2EE-E1BC-496B-A1FB-D93A47825D3B}" srcOrd="0" destOrd="0" presId="urn:microsoft.com/office/officeart/2005/8/layout/pyramid1"/>
    <dgm:cxn modelId="{737E0CDF-D07A-4E99-AEB2-C3722BFE63D2}" type="presParOf" srcId="{CF5013E4-F7AE-467F-8580-114B2004FF38}" destId="{9C386B1E-F2D3-40A1-A0AE-9799F509EBAE}" srcOrd="1" destOrd="0" presId="urn:microsoft.com/office/officeart/2005/8/layout/pyramid1"/>
    <dgm:cxn modelId="{13CD2F7B-D77B-42BB-97C9-553B632E3FB5}" type="presParOf" srcId="{CF5013E4-F7AE-467F-8580-114B2004FF38}" destId="{670E4B71-1C16-4F08-BDE3-6260348EFF0B}" srcOrd="2" destOrd="0" presId="urn:microsoft.com/office/officeart/2005/8/layout/pyramid1"/>
    <dgm:cxn modelId="{D3E08335-FF95-4CDD-8EB2-ACBD54E62DCC}" type="presParOf" srcId="{CF5013E4-F7AE-467F-8580-114B2004FF38}" destId="{28554F17-42C9-44F6-9CB4-361F18A9C1CD}" srcOrd="3" destOrd="0" presId="urn:microsoft.com/office/officeart/2005/8/layout/pyramid1"/>
    <dgm:cxn modelId="{4EDE7035-BDAF-4D1C-BEE3-606C79A70889}" type="presParOf" srcId="{D8D70964-E585-4032-96E9-B5815A894296}" destId="{442E3BE1-837D-4433-8DAB-FC3A15613144}" srcOrd="2" destOrd="0" presId="urn:microsoft.com/office/officeart/2005/8/layout/pyramid1"/>
    <dgm:cxn modelId="{3AA7DB28-6DB0-44E6-9043-044D1BB5DB52}" type="presParOf" srcId="{442E3BE1-837D-4433-8DAB-FC3A15613144}" destId="{FC9DACCC-772F-417B-9371-EB3148E57122}" srcOrd="0" destOrd="0" presId="urn:microsoft.com/office/officeart/2005/8/layout/pyramid1"/>
    <dgm:cxn modelId="{B077D2AF-20B0-4D5D-98F3-3CAD5CACC7D3}" type="presParOf" srcId="{442E3BE1-837D-4433-8DAB-FC3A15613144}" destId="{AFE7FD8E-4214-4599-A4E6-F8090FFF0DFE}" srcOrd="1" destOrd="0" presId="urn:microsoft.com/office/officeart/2005/8/layout/pyramid1"/>
    <dgm:cxn modelId="{514B1F7D-FDEA-492F-B3E9-645BED12457D}" type="presParOf" srcId="{442E3BE1-837D-4433-8DAB-FC3A15613144}" destId="{DB3068B3-28ED-4990-863C-09C2C228C154}" srcOrd="2" destOrd="0" presId="urn:microsoft.com/office/officeart/2005/8/layout/pyramid1"/>
    <dgm:cxn modelId="{C1BD8B40-F005-454D-88A1-09E9CA070AD3}" type="presParOf" srcId="{442E3BE1-837D-4433-8DAB-FC3A15613144}" destId="{A34B7A9D-B12B-4887-8363-6A15369E29E6}" srcOrd="3" destOrd="0" presId="urn:microsoft.com/office/officeart/2005/8/layout/pyramid1"/>
    <dgm:cxn modelId="{0C9F8B8D-FBFF-4F13-A619-84DBEE01BBBA}" type="presParOf" srcId="{D8D70964-E585-4032-96E9-B5815A894296}" destId="{36AFBE96-3AD3-4C3A-B73E-95AA8E6A19D2}" srcOrd="3" destOrd="0" presId="urn:microsoft.com/office/officeart/2005/8/layout/pyramid1"/>
    <dgm:cxn modelId="{99EA0743-794D-49BE-8010-1F17F6F7E185}" type="presParOf" srcId="{36AFBE96-3AD3-4C3A-B73E-95AA8E6A19D2}" destId="{3FB95BF9-15CD-4502-A7E9-F873957CDB6F}" srcOrd="0" destOrd="0" presId="urn:microsoft.com/office/officeart/2005/8/layout/pyramid1"/>
    <dgm:cxn modelId="{2285460B-64A5-4F26-B0EB-EC643F6E0FF4}" type="presParOf" srcId="{36AFBE96-3AD3-4C3A-B73E-95AA8E6A19D2}" destId="{489A6CBC-68EB-448E-A8B2-E0261298EC35}" srcOrd="1" destOrd="0" presId="urn:microsoft.com/office/officeart/2005/8/layout/pyramid1"/>
    <dgm:cxn modelId="{9D589DA4-7F0B-4D79-B510-37F11B454E66}" type="presParOf" srcId="{36AFBE96-3AD3-4C3A-B73E-95AA8E6A19D2}" destId="{5037C1AB-B493-4C6F-847A-4BC2C9264385}" srcOrd="2" destOrd="0" presId="urn:microsoft.com/office/officeart/2005/8/layout/pyramid1"/>
    <dgm:cxn modelId="{59D35D2A-65FD-4830-BB15-0E7336C968EB}" type="presParOf" srcId="{36AFBE96-3AD3-4C3A-B73E-95AA8E6A19D2}" destId="{04C8F627-B347-4C5E-B46B-5AF0220F5B7C}" srcOrd="3" destOrd="0" presId="urn:microsoft.com/office/officeart/2005/8/layout/pyramid1"/>
    <dgm:cxn modelId="{23A04496-95FF-402B-AFDA-ED974B8347E7}" type="presParOf" srcId="{D8D70964-E585-4032-96E9-B5815A894296}" destId="{BAC9E2FF-F429-4D6B-9B3C-E9D01026BEEF}" srcOrd="4" destOrd="0" presId="urn:microsoft.com/office/officeart/2005/8/layout/pyramid1"/>
    <dgm:cxn modelId="{E9079ADF-DB01-4595-B2D1-CCD87129DC93}" type="presParOf" srcId="{BAC9E2FF-F429-4D6B-9B3C-E9D01026BEEF}" destId="{2994616E-AB24-4802-9566-F61EF51A4BEC}" srcOrd="0" destOrd="0" presId="urn:microsoft.com/office/officeart/2005/8/layout/pyramid1"/>
    <dgm:cxn modelId="{8CA68317-E4DB-480E-A20E-BD3B45842415}" type="presParOf" srcId="{BAC9E2FF-F429-4D6B-9B3C-E9D01026BEEF}" destId="{28641524-0921-4289-8B44-977C44A9C308}" srcOrd="1" destOrd="0" presId="urn:microsoft.com/office/officeart/2005/8/layout/pyramid1"/>
    <dgm:cxn modelId="{90A96261-3CEB-4E2C-8388-164DAA174816}" type="presParOf" srcId="{BAC9E2FF-F429-4D6B-9B3C-E9D01026BEEF}" destId="{D46FACAF-43D8-46EA-849C-C2868F724967}" srcOrd="2" destOrd="0" presId="urn:microsoft.com/office/officeart/2005/8/layout/pyramid1"/>
    <dgm:cxn modelId="{D6134008-87FD-4B6F-8CF8-7C047B3EBB25}" type="presParOf" srcId="{BAC9E2FF-F429-4D6B-9B3C-E9D01026BEEF}" destId="{1905F406-0A3D-4298-B777-14B37270912D}" srcOrd="3" destOrd="0" presId="urn:microsoft.com/office/officeart/2005/8/layout/pyramid1"/>
    <dgm:cxn modelId="{45FA8439-8379-446F-89DD-046D1E100436}" type="presParOf" srcId="{D8D70964-E585-4032-96E9-B5815A894296}" destId="{EE5A0B19-FA6D-4BD0-8D27-DE8D0900A448}" srcOrd="5" destOrd="0" presId="urn:microsoft.com/office/officeart/2005/8/layout/pyramid1"/>
    <dgm:cxn modelId="{827584B5-C5AE-4B1E-968C-BB1610807BC9}" type="presParOf" srcId="{EE5A0B19-FA6D-4BD0-8D27-DE8D0900A448}" destId="{0BA363DE-1F32-4E34-84DC-311183FAE0FA}" srcOrd="0" destOrd="0" presId="urn:microsoft.com/office/officeart/2005/8/layout/pyramid1"/>
    <dgm:cxn modelId="{D15A6B29-9E7E-4231-9139-20053C89600C}" type="presParOf" srcId="{EE5A0B19-FA6D-4BD0-8D27-DE8D0900A448}" destId="{DDB0E400-532B-4E59-97AF-65DE9A0211C4}" srcOrd="1" destOrd="0" presId="urn:microsoft.com/office/officeart/2005/8/layout/pyramid1"/>
    <dgm:cxn modelId="{E67689F6-3065-4341-AB02-803DA5B18508}" type="presParOf" srcId="{EE5A0B19-FA6D-4BD0-8D27-DE8D0900A448}" destId="{1A83EDE3-4A6C-4C36-A7C3-00FFDA0CFC99}" srcOrd="2" destOrd="0" presId="urn:microsoft.com/office/officeart/2005/8/layout/pyramid1"/>
    <dgm:cxn modelId="{3DCF03D9-8247-4983-8E7A-30AE75420DBC}" type="presParOf" srcId="{EE5A0B19-FA6D-4BD0-8D27-DE8D0900A448}" destId="{2ACDEAEC-C322-4488-B9D9-0D1A35946159}" srcOrd="3"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38F5-8C5B-4D30-BBDF-B2FF5A64DBDF}">
      <dsp:nvSpPr>
        <dsp:cNvPr id="0" name=""/>
        <dsp:cNvSpPr/>
      </dsp:nvSpPr>
      <dsp:spPr>
        <a:xfrm rot="10800000">
          <a:off x="3376199" y="-2620"/>
          <a:ext cx="5408776" cy="1000323"/>
        </a:xfrm>
        <a:prstGeom prst="nonIsoscelesTrapezoid">
          <a:avLst>
            <a:gd name="adj1" fmla="val 0"/>
            <a:gd name="adj2" fmla="val 53179"/>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solidFill>
                <a:schemeClr val="accent1">
                  <a:lumMod val="50000"/>
                </a:schemeClr>
              </a:solidFill>
              <a:latin typeface="+mn-lt"/>
            </a:rPr>
            <a:t>FEN LİSESİ-</a:t>
          </a:r>
          <a:r>
            <a:rPr lang="tr-TR" sz="2000" b="1" kern="1200" dirty="0">
              <a:solidFill>
                <a:schemeClr val="accent1">
                  <a:lumMod val="50000"/>
                </a:schemeClr>
              </a:solidFill>
              <a:latin typeface="+mn-lt"/>
            </a:rPr>
            <a:t>ÖZEL FEN LİSESİ</a:t>
          </a:r>
        </a:p>
        <a:p>
          <a:pPr marL="228600" lvl="1" indent="-228600" algn="l" defTabSz="889000">
            <a:lnSpc>
              <a:spcPct val="90000"/>
            </a:lnSpc>
            <a:spcBef>
              <a:spcPct val="0"/>
            </a:spcBef>
            <a:spcAft>
              <a:spcPct val="15000"/>
            </a:spcAft>
            <a:buChar char="••"/>
          </a:pPr>
          <a:r>
            <a:rPr lang="tr-TR" sz="2000" b="1" kern="1200" dirty="0">
              <a:solidFill>
                <a:schemeClr val="accent1">
                  <a:lumMod val="50000"/>
                </a:schemeClr>
              </a:solidFill>
              <a:latin typeface="+mn-lt"/>
            </a:rPr>
            <a:t>ÖZEL KOLEJLER</a:t>
          </a:r>
        </a:p>
      </dsp:txBody>
      <dsp:txXfrm rot="10800000">
        <a:off x="3905379" y="-2620"/>
        <a:ext cx="4879596" cy="1000323"/>
      </dsp:txXfrm>
    </dsp:sp>
    <dsp:sp modelId="{5BC58B37-7527-42E4-9DA5-A524AC00F754}">
      <dsp:nvSpPr>
        <dsp:cNvPr id="0" name=""/>
        <dsp:cNvSpPr/>
      </dsp:nvSpPr>
      <dsp:spPr>
        <a:xfrm>
          <a:off x="2436449" y="2620"/>
          <a:ext cx="1468930" cy="989841"/>
        </a:xfrm>
        <a:prstGeom prst="trapezoid">
          <a:avLst>
            <a:gd name="adj" fmla="val 53179"/>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accent1">
                  <a:lumMod val="50000"/>
                </a:schemeClr>
              </a:solidFill>
              <a:latin typeface="+mn-lt"/>
            </a:rPr>
            <a:t>500-460</a:t>
          </a:r>
          <a:endParaRPr lang="tr-TR" sz="2000" b="1" kern="1200" dirty="0">
            <a:solidFill>
              <a:schemeClr val="accent1">
                <a:lumMod val="50000"/>
              </a:schemeClr>
            </a:solidFill>
            <a:latin typeface="+mn-lt"/>
          </a:endParaRPr>
        </a:p>
      </dsp:txBody>
      <dsp:txXfrm>
        <a:off x="2436449" y="2620"/>
        <a:ext cx="1468930" cy="989841"/>
      </dsp:txXfrm>
    </dsp:sp>
    <dsp:sp modelId="{84EDB2EE-E1BC-496B-A1FB-D93A47825D3B}">
      <dsp:nvSpPr>
        <dsp:cNvPr id="0" name=""/>
        <dsp:cNvSpPr/>
      </dsp:nvSpPr>
      <dsp:spPr>
        <a:xfrm rot="10800000">
          <a:off x="3909611" y="992462"/>
          <a:ext cx="4875364" cy="838350"/>
        </a:xfrm>
        <a:prstGeom prst="nonIsoscelesTrapezoid">
          <a:avLst>
            <a:gd name="adj1" fmla="val 0"/>
            <a:gd name="adj2" fmla="val 53179"/>
          </a:avLst>
        </a:prstGeom>
        <a:solidFill>
          <a:schemeClr val="accent1">
            <a:lumMod val="40000"/>
            <a:lumOff val="6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accent1">
                  <a:lumMod val="50000"/>
                </a:schemeClr>
              </a:solidFill>
              <a:latin typeface="+mn-lt"/>
            </a:rPr>
            <a:t>KÖKLÜ 1.DERECE ANADOLU LİSESİ</a:t>
          </a:r>
          <a:endParaRPr lang="tr-TR" sz="1800" b="1" kern="1200" dirty="0">
            <a:solidFill>
              <a:schemeClr val="accent1">
                <a:lumMod val="50000"/>
              </a:schemeClr>
            </a:solidFill>
            <a:latin typeface="+mn-lt"/>
          </a:endParaRPr>
        </a:p>
        <a:p>
          <a:pPr marL="171450" lvl="1" indent="-171450" algn="l" defTabSz="800100">
            <a:lnSpc>
              <a:spcPct val="90000"/>
            </a:lnSpc>
            <a:spcBef>
              <a:spcPct val="0"/>
            </a:spcBef>
            <a:spcAft>
              <a:spcPct val="15000"/>
            </a:spcAft>
            <a:buChar char="••"/>
          </a:pPr>
          <a:r>
            <a:rPr lang="tr-TR" sz="1800" b="1" kern="1200" dirty="0">
              <a:solidFill>
                <a:schemeClr val="accent1">
                  <a:lumMod val="50000"/>
                </a:schemeClr>
              </a:solidFill>
              <a:latin typeface="+mn-lt"/>
            </a:rPr>
            <a:t>İLÇE FEN LİSELERİ</a:t>
          </a:r>
        </a:p>
        <a:p>
          <a:pPr marL="171450" lvl="1" indent="-171450" algn="l" defTabSz="800100">
            <a:lnSpc>
              <a:spcPct val="90000"/>
            </a:lnSpc>
            <a:spcBef>
              <a:spcPct val="0"/>
            </a:spcBef>
            <a:spcAft>
              <a:spcPct val="15000"/>
            </a:spcAft>
            <a:buChar char="••"/>
          </a:pPr>
          <a:r>
            <a:rPr lang="tr-TR" sz="1800" b="1" kern="1200" dirty="0" smtClean="0">
              <a:solidFill>
                <a:schemeClr val="accent1">
                  <a:lumMod val="50000"/>
                </a:schemeClr>
              </a:solidFill>
              <a:latin typeface="+mn-lt"/>
            </a:rPr>
            <a:t>SOSYAL BİLİMLER LİSESİ</a:t>
          </a:r>
          <a:endParaRPr lang="tr-TR" sz="1800" b="1" kern="1200" dirty="0">
            <a:solidFill>
              <a:schemeClr val="accent1">
                <a:lumMod val="50000"/>
              </a:schemeClr>
            </a:solidFill>
            <a:latin typeface="+mn-lt"/>
          </a:endParaRPr>
        </a:p>
      </dsp:txBody>
      <dsp:txXfrm rot="10800000">
        <a:off x="4355441" y="992462"/>
        <a:ext cx="4429534" cy="838350"/>
      </dsp:txXfrm>
    </dsp:sp>
    <dsp:sp modelId="{670E4B71-1C16-4F08-BDE3-6260348EFF0B}">
      <dsp:nvSpPr>
        <dsp:cNvPr id="0" name=""/>
        <dsp:cNvSpPr/>
      </dsp:nvSpPr>
      <dsp:spPr>
        <a:xfrm>
          <a:off x="1986386" y="992462"/>
          <a:ext cx="2369055" cy="838350"/>
        </a:xfrm>
        <a:prstGeom prst="trapezoid">
          <a:avLst>
            <a:gd name="adj" fmla="val 53179"/>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accent1">
                  <a:lumMod val="50000"/>
                </a:schemeClr>
              </a:solidFill>
              <a:latin typeface="+mn-lt"/>
            </a:rPr>
            <a:t>485-450</a:t>
          </a:r>
          <a:endParaRPr lang="tr-TR" sz="2000" b="1" kern="1200" dirty="0">
            <a:solidFill>
              <a:schemeClr val="accent1">
                <a:lumMod val="50000"/>
              </a:schemeClr>
            </a:solidFill>
            <a:latin typeface="+mn-lt"/>
          </a:endParaRPr>
        </a:p>
      </dsp:txBody>
      <dsp:txXfrm>
        <a:off x="2400971" y="992462"/>
        <a:ext cx="1539885" cy="838350"/>
      </dsp:txXfrm>
    </dsp:sp>
    <dsp:sp modelId="{FC9DACCC-772F-417B-9371-EB3148E57122}">
      <dsp:nvSpPr>
        <dsp:cNvPr id="0" name=""/>
        <dsp:cNvSpPr/>
      </dsp:nvSpPr>
      <dsp:spPr>
        <a:xfrm rot="10800000">
          <a:off x="4342379" y="1830812"/>
          <a:ext cx="4442596" cy="728685"/>
        </a:xfrm>
        <a:prstGeom prst="nonIsoscelesTrapezoid">
          <a:avLst>
            <a:gd name="adj1" fmla="val 0"/>
            <a:gd name="adj2" fmla="val 53179"/>
          </a:avLst>
        </a:prstGeom>
        <a:solidFill>
          <a:srgbClr val="FFFF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accent1">
                  <a:lumMod val="50000"/>
                </a:schemeClr>
              </a:solidFill>
              <a:latin typeface="+mn-lt"/>
            </a:rPr>
            <a:t>2.DERECE ANADOLU LİSELERİ</a:t>
          </a:r>
          <a:endParaRPr lang="tr-TR" sz="1600" b="1" kern="1200" dirty="0">
            <a:solidFill>
              <a:schemeClr val="accent1">
                <a:lumMod val="50000"/>
              </a:schemeClr>
            </a:solidFill>
            <a:latin typeface="+mn-lt"/>
          </a:endParaRPr>
        </a:p>
        <a:p>
          <a:pPr marL="171450" lvl="1" indent="-171450" algn="l" defTabSz="711200">
            <a:lnSpc>
              <a:spcPct val="90000"/>
            </a:lnSpc>
            <a:spcBef>
              <a:spcPct val="0"/>
            </a:spcBef>
            <a:spcAft>
              <a:spcPct val="15000"/>
            </a:spcAft>
            <a:buChar char="••"/>
          </a:pPr>
          <a:r>
            <a:rPr lang="tr-TR" sz="1600" b="1" kern="1200" dirty="0" smtClean="0">
              <a:solidFill>
                <a:schemeClr val="accent1">
                  <a:lumMod val="50000"/>
                </a:schemeClr>
              </a:solidFill>
              <a:latin typeface="+mn-lt"/>
            </a:rPr>
            <a:t>ANADOLU SAĞLIK MESLEK LİSESİ</a:t>
          </a:r>
          <a:endParaRPr lang="tr-TR" sz="1600" b="1" kern="1200" dirty="0">
            <a:solidFill>
              <a:schemeClr val="accent1">
                <a:lumMod val="50000"/>
              </a:schemeClr>
            </a:solidFill>
            <a:latin typeface="+mn-lt"/>
          </a:endParaRPr>
        </a:p>
      </dsp:txBody>
      <dsp:txXfrm rot="10800000">
        <a:off x="4729890" y="1830812"/>
        <a:ext cx="4055085" cy="728685"/>
      </dsp:txXfrm>
    </dsp:sp>
    <dsp:sp modelId="{DB3068B3-28ED-4990-863C-09C2C228C154}">
      <dsp:nvSpPr>
        <dsp:cNvPr id="0" name=""/>
        <dsp:cNvSpPr/>
      </dsp:nvSpPr>
      <dsp:spPr>
        <a:xfrm>
          <a:off x="1611938" y="1830812"/>
          <a:ext cx="3117952" cy="728685"/>
        </a:xfrm>
        <a:prstGeom prst="trapezoid">
          <a:avLst>
            <a:gd name="adj" fmla="val 53179"/>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mn-lt"/>
            </a:rPr>
            <a:t>450-400</a:t>
          </a:r>
          <a:endParaRPr lang="tr-TR" sz="2400" b="1" kern="1200" dirty="0">
            <a:latin typeface="+mn-lt"/>
          </a:endParaRPr>
        </a:p>
      </dsp:txBody>
      <dsp:txXfrm>
        <a:off x="2157579" y="1830812"/>
        <a:ext cx="2026669" cy="728685"/>
      </dsp:txXfrm>
    </dsp:sp>
    <dsp:sp modelId="{3FB95BF9-15CD-4502-A7E9-F873957CDB6F}">
      <dsp:nvSpPr>
        <dsp:cNvPr id="0" name=""/>
        <dsp:cNvSpPr/>
      </dsp:nvSpPr>
      <dsp:spPr>
        <a:xfrm rot="10800000">
          <a:off x="4737911" y="2572907"/>
          <a:ext cx="4047064" cy="732897"/>
        </a:xfrm>
        <a:prstGeom prst="nonIsoscelesTrapezoid">
          <a:avLst>
            <a:gd name="adj1" fmla="val 0"/>
            <a:gd name="adj2" fmla="val 53179"/>
          </a:avLst>
        </a:prstGeom>
        <a:solidFill>
          <a:schemeClr val="tx2">
            <a:lumMod val="60000"/>
            <a:lumOff val="4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solidFill>
                <a:schemeClr val="accent1">
                  <a:lumMod val="50000"/>
                </a:schemeClr>
              </a:solidFill>
              <a:latin typeface="+mn-lt"/>
            </a:rPr>
            <a:t>3.DERECE ANADOLU LİSESİ</a:t>
          </a:r>
          <a:endParaRPr lang="tr-TR" sz="1600" b="1" kern="1200" dirty="0">
            <a:solidFill>
              <a:schemeClr val="accent1">
                <a:lumMod val="50000"/>
              </a:schemeClr>
            </a:solidFill>
            <a:latin typeface="+mn-lt"/>
          </a:endParaRPr>
        </a:p>
        <a:p>
          <a:pPr marL="171450" lvl="1" indent="-171450" algn="l" defTabSz="711200">
            <a:lnSpc>
              <a:spcPct val="90000"/>
            </a:lnSpc>
            <a:spcBef>
              <a:spcPct val="0"/>
            </a:spcBef>
            <a:spcAft>
              <a:spcPct val="15000"/>
            </a:spcAft>
            <a:buChar char="••"/>
          </a:pPr>
          <a:r>
            <a:rPr lang="tr-TR" sz="1600" b="1" kern="1200" dirty="0">
              <a:solidFill>
                <a:schemeClr val="accent1">
                  <a:lumMod val="50000"/>
                </a:schemeClr>
              </a:solidFill>
              <a:latin typeface="+mn-lt"/>
            </a:rPr>
            <a:t>1.DERECE  MESLEKİ VE TEKNİK LİSE (SAĞLIK MESLEK LİSELERİ)</a:t>
          </a:r>
        </a:p>
      </dsp:txBody>
      <dsp:txXfrm rot="10800000">
        <a:off x="5134793" y="2572907"/>
        <a:ext cx="3650182" cy="732897"/>
      </dsp:txXfrm>
    </dsp:sp>
    <dsp:sp modelId="{5037C1AB-B493-4C6F-847A-4BC2C9264385}">
      <dsp:nvSpPr>
        <dsp:cNvPr id="0" name=""/>
        <dsp:cNvSpPr/>
      </dsp:nvSpPr>
      <dsp:spPr>
        <a:xfrm>
          <a:off x="1207034" y="2559498"/>
          <a:ext cx="3927759" cy="759715"/>
        </a:xfrm>
        <a:prstGeom prst="trapezoid">
          <a:avLst>
            <a:gd name="adj" fmla="val 53179"/>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b="1" kern="1200" dirty="0" smtClean="0">
              <a:latin typeface="+mn-lt"/>
            </a:rPr>
            <a:t>400-385</a:t>
          </a:r>
        </a:p>
      </dsp:txBody>
      <dsp:txXfrm>
        <a:off x="1894392" y="2559498"/>
        <a:ext cx="2553043" cy="759715"/>
      </dsp:txXfrm>
    </dsp:sp>
    <dsp:sp modelId="{2994616E-AB24-4802-9566-F61EF51A4BEC}">
      <dsp:nvSpPr>
        <dsp:cNvPr id="0" name=""/>
        <dsp:cNvSpPr/>
      </dsp:nvSpPr>
      <dsp:spPr>
        <a:xfrm rot="10800000">
          <a:off x="5114182" y="3306373"/>
          <a:ext cx="3670793" cy="1474063"/>
        </a:xfrm>
        <a:prstGeom prst="nonIsoscelesTrapezoid">
          <a:avLst>
            <a:gd name="adj1" fmla="val 0"/>
            <a:gd name="adj2" fmla="val 53179"/>
          </a:avLst>
        </a:prstGeom>
        <a:solidFill>
          <a:srgbClr val="FFC00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171450" lvl="1" indent="-171450" algn="l" defTabSz="711200">
            <a:lnSpc>
              <a:spcPct val="90000"/>
            </a:lnSpc>
            <a:spcBef>
              <a:spcPct val="0"/>
            </a:spcBef>
            <a:spcAft>
              <a:spcPct val="15000"/>
            </a:spcAft>
            <a:buChar char="••"/>
          </a:pPr>
          <a:r>
            <a:rPr lang="tr-TR"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2.DERECE MESLEKİ </a:t>
          </a:r>
          <a:r>
            <a:rPr lang="tr-TR"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VE TEKNİK LİSELER</a:t>
          </a:r>
        </a:p>
        <a:p>
          <a:pPr marL="171450" lvl="1" indent="-171450" algn="l" defTabSz="711200">
            <a:lnSpc>
              <a:spcPct val="90000"/>
            </a:lnSpc>
            <a:spcBef>
              <a:spcPct val="0"/>
            </a:spcBef>
            <a:spcAft>
              <a:spcPct val="15000"/>
            </a:spcAft>
            <a:buChar char="••"/>
          </a:pPr>
          <a:r>
            <a:rPr lang="tr-TR"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4.DERECE </a:t>
          </a:r>
          <a:r>
            <a:rPr lang="tr-TR"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ANADOLU LİSESİ</a:t>
          </a:r>
          <a:endParaRPr lang="tr-TR"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ndParaRPr>
        </a:p>
        <a:p>
          <a:pPr marL="171450" lvl="1" indent="-171450" algn="l" defTabSz="711200">
            <a:lnSpc>
              <a:spcPct val="90000"/>
            </a:lnSpc>
            <a:spcBef>
              <a:spcPct val="0"/>
            </a:spcBef>
            <a:spcAft>
              <a:spcPct val="15000"/>
            </a:spcAft>
            <a:buChar char="••"/>
          </a:pPr>
          <a:r>
            <a:rPr lang="tr-TR"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1.DERECE İMAM HATİP LİSELERİ</a:t>
          </a:r>
        </a:p>
      </dsp:txBody>
      <dsp:txXfrm rot="10800000">
        <a:off x="5891254" y="3306373"/>
        <a:ext cx="2893721" cy="1474063"/>
      </dsp:txXfrm>
    </dsp:sp>
    <dsp:sp modelId="{D46FACAF-43D8-46EA-849C-C2868F724967}">
      <dsp:nvSpPr>
        <dsp:cNvPr id="0" name=""/>
        <dsp:cNvSpPr/>
      </dsp:nvSpPr>
      <dsp:spPr>
        <a:xfrm>
          <a:off x="450574" y="3319213"/>
          <a:ext cx="5440679" cy="1448383"/>
        </a:xfrm>
        <a:prstGeom prst="trapezoid">
          <a:avLst>
            <a:gd name="adj" fmla="val 53179"/>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smtClean="0">
              <a:latin typeface="+mn-lt"/>
            </a:rPr>
            <a:t>385-330</a:t>
          </a:r>
          <a:endParaRPr lang="tr-TR" sz="2800" b="1" kern="1200" dirty="0">
            <a:latin typeface="+mn-lt"/>
          </a:endParaRPr>
        </a:p>
      </dsp:txBody>
      <dsp:txXfrm>
        <a:off x="1402693" y="3319213"/>
        <a:ext cx="3536441" cy="1448383"/>
      </dsp:txXfrm>
    </dsp:sp>
    <dsp:sp modelId="{0BA363DE-1F32-4E34-84DC-311183FAE0FA}">
      <dsp:nvSpPr>
        <dsp:cNvPr id="0" name=""/>
        <dsp:cNvSpPr/>
      </dsp:nvSpPr>
      <dsp:spPr>
        <a:xfrm rot="10800000">
          <a:off x="5888926" y="4767597"/>
          <a:ext cx="2896049" cy="851647"/>
        </a:xfrm>
        <a:prstGeom prst="nonIsoscelesTrapezoid">
          <a:avLst>
            <a:gd name="adj1" fmla="val 0"/>
            <a:gd name="adj2" fmla="val 53179"/>
          </a:avLst>
        </a:prstGeom>
        <a:solidFill>
          <a:schemeClr val="accent2">
            <a:lumMod val="75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tr-TR" sz="1400" b="0" kern="120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3.DERECE MESLEKİ VE TEKNİK LİSELER</a:t>
          </a:r>
        </a:p>
        <a:p>
          <a:pPr marL="114300" lvl="1" indent="-114300" algn="l" defTabSz="622300">
            <a:lnSpc>
              <a:spcPct val="90000"/>
            </a:lnSpc>
            <a:spcBef>
              <a:spcPct val="0"/>
            </a:spcBef>
            <a:spcAft>
              <a:spcPct val="15000"/>
            </a:spcAft>
            <a:buChar char="••"/>
          </a:pPr>
          <a:r>
            <a:rPr lang="tr-TR" sz="1400" b="0" kern="120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ÇPL</a:t>
          </a:r>
        </a:p>
        <a:p>
          <a:pPr marL="114300" lvl="1" indent="-114300" algn="l" defTabSz="622300">
            <a:lnSpc>
              <a:spcPct val="90000"/>
            </a:lnSpc>
            <a:spcBef>
              <a:spcPct val="0"/>
            </a:spcBef>
            <a:spcAft>
              <a:spcPct val="15000"/>
            </a:spcAft>
            <a:buChar char="••"/>
          </a:pPr>
          <a:r>
            <a:rPr lang="tr-TR" sz="1400" b="0" kern="1200" cap="none" spc="0" dirty="0">
              <a:ln w="9207" cmpd="sng">
                <a:solidFill>
                  <a:srgbClr val="FFFFFF"/>
                </a:solidFill>
                <a:prstDash val="solid"/>
              </a:ln>
              <a:solidFill>
                <a:srgbClr val="FFFFFF"/>
              </a:solidFill>
              <a:effectLst>
                <a:outerShdw blurRad="63500" dir="3600000" algn="tl" rotWithShape="0">
                  <a:srgbClr val="000000">
                    <a:alpha val="70000"/>
                  </a:srgbClr>
                </a:outerShdw>
              </a:effectLst>
              <a:latin typeface="+mn-lt"/>
            </a:rPr>
            <a:t>İHL</a:t>
          </a:r>
        </a:p>
      </dsp:txBody>
      <dsp:txXfrm rot="10800000">
        <a:off x="6341828" y="4767597"/>
        <a:ext cx="2443147" cy="851647"/>
      </dsp:txXfrm>
    </dsp:sp>
    <dsp:sp modelId="{1A83EDE3-4A6C-4C36-A7C3-00FFDA0CFC99}">
      <dsp:nvSpPr>
        <dsp:cNvPr id="0" name=""/>
        <dsp:cNvSpPr/>
      </dsp:nvSpPr>
      <dsp:spPr>
        <a:xfrm>
          <a:off x="0" y="4767597"/>
          <a:ext cx="6341828" cy="851647"/>
        </a:xfrm>
        <a:prstGeom prst="trapezoid">
          <a:avLst>
            <a:gd name="adj" fmla="val 53179"/>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solidFill>
                <a:schemeClr val="bg1"/>
              </a:solidFill>
              <a:latin typeface="+mn-lt"/>
            </a:rPr>
            <a:t>330-0</a:t>
          </a:r>
        </a:p>
      </dsp:txBody>
      <dsp:txXfrm>
        <a:off x="1109819" y="4767597"/>
        <a:ext cx="4122188" cy="8516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0C0D8-18C5-4BEF-962E-ED2D6A415B80}" type="datetimeFigureOut">
              <a:rPr lang="tr-TR" smtClean="0"/>
              <a:t>23.02.2016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5AF0-F633-4584-B84C-8C1E795A9BEC}" type="slidenum">
              <a:rPr lang="tr-TR" smtClean="0"/>
              <a:t>‹#›</a:t>
            </a:fld>
            <a:endParaRPr lang="tr-TR"/>
          </a:p>
        </p:txBody>
      </p:sp>
    </p:spTree>
    <p:extLst>
      <p:ext uri="{BB962C8B-B14F-4D97-AF65-F5344CB8AC3E}">
        <p14:creationId xmlns:p14="http://schemas.microsoft.com/office/powerpoint/2010/main" val="4848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915A5E1-078C-4A9A-A430-78A38799F477}" type="datetime1">
              <a:rPr lang="tr-TR" smtClean="0"/>
              <a:t>23.02.2016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F302176B-0E47-46AC-8F43-DAB4B8A37D06}" type="slidenum">
              <a:rPr lang="tr-TR" smtClean="0"/>
              <a:t>‹#›</a:t>
            </a:fld>
            <a:endParaRPr lang="tr-T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6DA653F-DD64-4C8E-BFF2-6E8D611224FE}" type="datetime1">
              <a:rPr lang="tr-TR" smtClean="0"/>
              <a:t>23.02.2016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53640D7-5F45-4A99-A0E5-0A2C05A07D68}" type="datetime1">
              <a:rPr lang="tr-TR" smtClean="0"/>
              <a:t>23.02.2016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4F60B7-1E77-4C96-88FB-94C4D5B38402}" type="datetime1">
              <a:rPr lang="tr-TR" smtClean="0"/>
              <a:t>23.02.2016</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19" name="Date Placeholder 18"/>
          <p:cNvSpPr>
            <a:spLocks noGrp="1"/>
          </p:cNvSpPr>
          <p:nvPr>
            <p:ph type="dt" sz="half" idx="10"/>
          </p:nvPr>
        </p:nvSpPr>
        <p:spPr/>
        <p:txBody>
          <a:bodyPr/>
          <a:lstStyle/>
          <a:p>
            <a:fld id="{D225F512-6F09-494E-88F4-35501004EC2E}" type="datetime1">
              <a:rPr lang="tr-TR" smtClean="0"/>
              <a:t>23.02.2016</a:t>
            </a:fld>
            <a:endParaRPr lang="tr-TR"/>
          </a:p>
        </p:txBody>
      </p:sp>
      <p:sp>
        <p:nvSpPr>
          <p:cNvPr id="20" name="Slide Number Placeholder 19"/>
          <p:cNvSpPr>
            <a:spLocks noGrp="1"/>
          </p:cNvSpPr>
          <p:nvPr>
            <p:ph type="sldNum" sz="quarter" idx="11"/>
          </p:nvPr>
        </p:nvSpPr>
        <p:spPr/>
        <p:txBody>
          <a:bodyPr/>
          <a:lstStyle/>
          <a:p>
            <a:fld id="{F302176B-0E47-46AC-8F43-DAB4B8A37D06}" type="slidenum">
              <a:rPr lang="tr-TR" smtClean="0"/>
              <a:t>‹#›</a:t>
            </a:fld>
            <a:endParaRPr lang="tr-TR"/>
          </a:p>
        </p:txBody>
      </p:sp>
      <p:sp>
        <p:nvSpPr>
          <p:cNvPr id="21" name="Footer Placeholder 2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80448D5D-412F-4505-BF35-DBFB4EB0EE7F}" type="datetime1">
              <a:rPr lang="tr-TR" smtClean="0"/>
              <a:t>23.02.2016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C6DD820-DF61-4972-962B-0C660FB7C9DB}" type="datetime1">
              <a:rPr lang="tr-TR" smtClean="0"/>
              <a:t>23.02.2016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A2BA88-E0CC-4EAE-829B-D168E65C272E}" type="datetime1">
              <a:rPr lang="tr-TR" smtClean="0"/>
              <a:t>23.02.2016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DB0AEE-22B9-4C61-8090-220BC8B51797}" type="datetime1">
              <a:rPr lang="tr-TR" smtClean="0"/>
              <a:t>23.02.2016</a:t>
            </a:fld>
            <a:endParaRPr lang="tr-TR"/>
          </a:p>
        </p:txBody>
      </p:sp>
      <p:sp>
        <p:nvSpPr>
          <p:cNvPr id="6" name="Slide Number Placeholder 5"/>
          <p:cNvSpPr>
            <a:spLocks noGrp="1"/>
          </p:cNvSpPr>
          <p:nvPr>
            <p:ph type="sldNum" sz="quarter" idx="11"/>
          </p:nvPr>
        </p:nvSpPr>
        <p:spPr/>
        <p:txBody>
          <a:bodyPr/>
          <a:lstStyle/>
          <a:p>
            <a:fld id="{F302176B-0E47-46AC-8F43-DAB4B8A37D06}" type="slidenum">
              <a:rPr lang="tr-TR" smtClean="0"/>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2F7C3917-B02D-4D42-970C-B67093E469DF}" type="datetime1">
              <a:rPr lang="tr-TR" smtClean="0"/>
              <a:t>23.02.2016</a:t>
            </a:fld>
            <a:endParaRPr lang="tr-TR"/>
          </a:p>
        </p:txBody>
      </p:sp>
      <p:sp>
        <p:nvSpPr>
          <p:cNvPr id="10" name="Slide Number Placeholder 9"/>
          <p:cNvSpPr>
            <a:spLocks noGrp="1"/>
          </p:cNvSpPr>
          <p:nvPr>
            <p:ph type="sldNum" sz="quarter" idx="15"/>
          </p:nvPr>
        </p:nvSpPr>
        <p:spPr/>
        <p:txBody>
          <a:bodyPr/>
          <a:lstStyle/>
          <a:p>
            <a:fld id="{F302176B-0E47-46AC-8F43-DAB4B8A37D06}" type="slidenum">
              <a:rPr lang="tr-TR" smtClean="0"/>
              <a:t>‹#›</a:t>
            </a:fld>
            <a:endParaRPr lang="tr-TR"/>
          </a:p>
        </p:txBody>
      </p:sp>
      <p:sp>
        <p:nvSpPr>
          <p:cNvPr id="13" name="Footer Placeholder 12"/>
          <p:cNvSpPr>
            <a:spLocks noGrp="1"/>
          </p:cNvSpPr>
          <p:nvPr>
            <p:ph type="ftr" sz="quarter" idx="16"/>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1AFC4A9-C22B-4027-9123-52EBE6E1DAB1}" type="datetime1">
              <a:rPr lang="tr-TR" smtClean="0"/>
              <a:t>23.02.2016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F302176B-0E47-46AC-8F43-DAB4B8A37D06}" type="slidenum">
              <a:rPr lang="tr-TR" smtClean="0"/>
              <a:t>‹#›</a:t>
            </a:fld>
            <a:endParaRPr 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BE4F78A7-FE43-4809-BA0D-04C43BF40AAA}" type="datetime1">
              <a:rPr lang="tr-TR" smtClean="0"/>
              <a:t>23.02.2016</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BEBA8EAE-BF5A-486C-A8C5-ECC9F3942E4B}">
                <a14:imgProps xmlns:a14="http://schemas.microsoft.com/office/drawing/2010/main">
                  <a14:imgLayer r:embed="rId3">
                    <a14:imgEffect>
                      <a14:brightnessContrast contrast="-47000"/>
                    </a14:imgEffect>
                  </a14:imgLayer>
                </a14:imgProps>
              </a:ext>
              <a:ext uri="{28A0092B-C50C-407E-A947-70E740481C1C}">
                <a14:useLocalDpi xmlns:a14="http://schemas.microsoft.com/office/drawing/2010/main" val="0"/>
              </a:ext>
            </a:extLst>
          </a:blip>
          <a:stretch>
            <a:fillRect/>
          </a:stretch>
        </p:blipFill>
        <p:spPr>
          <a:xfrm>
            <a:off x="0" y="1360516"/>
            <a:ext cx="9093358" cy="5497483"/>
          </a:xfrm>
          <a:prstGeom prst="rect">
            <a:avLst/>
          </a:prstGeom>
        </p:spPr>
      </p:pic>
      <p:sp>
        <p:nvSpPr>
          <p:cNvPr id="2" name="Başlık 1"/>
          <p:cNvSpPr>
            <a:spLocks noGrp="1"/>
          </p:cNvSpPr>
          <p:nvPr>
            <p:ph type="ctrTitle"/>
          </p:nvPr>
        </p:nvSpPr>
        <p:spPr>
          <a:xfrm>
            <a:off x="-433064" y="-43130"/>
            <a:ext cx="9577064" cy="3600401"/>
          </a:xfrm>
          <a:prstGeom prst="flowChartAlternateProcess">
            <a:avLst/>
          </a:prstGeom>
          <a:noFill/>
          <a:ln>
            <a:noFill/>
          </a:ln>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400" dirty="0" smtClean="0">
                <a:ln w="11430"/>
                <a:solidFill>
                  <a:srgbClr val="FFC000"/>
                </a:solidFill>
                <a:effectLst>
                  <a:outerShdw blurRad="80000" dist="40000" dir="5040000" algn="tl">
                    <a:srgbClr val="000000">
                      <a:alpha val="30000"/>
                    </a:srgbClr>
                  </a:outerShdw>
                </a:effectLst>
              </a:rPr>
              <a:t>2015-2016</a:t>
            </a:r>
            <a:br>
              <a:rPr lang="tr-TR" sz="4400" dirty="0" smtClean="0">
                <a:ln w="11430"/>
                <a:solidFill>
                  <a:srgbClr val="FFC000"/>
                </a:solidFill>
                <a:effectLst>
                  <a:outerShdw blurRad="80000" dist="40000" dir="5040000" algn="tl">
                    <a:srgbClr val="000000">
                      <a:alpha val="30000"/>
                    </a:srgbClr>
                  </a:outerShdw>
                </a:effectLst>
              </a:rPr>
            </a:br>
            <a:r>
              <a:rPr lang="tr-TR" sz="4400" dirty="0" smtClean="0">
                <a:ln w="11430"/>
                <a:solidFill>
                  <a:srgbClr val="FFC000"/>
                </a:solidFill>
                <a:effectLst>
                  <a:outerShdw blurRad="80000" dist="40000" dir="5040000" algn="tl">
                    <a:srgbClr val="000000">
                      <a:alpha val="30000"/>
                    </a:srgbClr>
                  </a:outerShdw>
                </a:effectLst>
              </a:rPr>
              <a:t> ORTAÖĞRETİM (LİSE)</a:t>
            </a:r>
            <a:br>
              <a:rPr lang="tr-TR" sz="4400" dirty="0" smtClean="0">
                <a:ln w="11430"/>
                <a:solidFill>
                  <a:srgbClr val="FFC000"/>
                </a:solidFill>
                <a:effectLst>
                  <a:outerShdw blurRad="80000" dist="40000" dir="5040000" algn="tl">
                    <a:srgbClr val="000000">
                      <a:alpha val="30000"/>
                    </a:srgbClr>
                  </a:outerShdw>
                </a:effectLst>
              </a:rPr>
            </a:br>
            <a:r>
              <a:rPr lang="tr-TR" sz="4400" dirty="0" smtClean="0">
                <a:ln w="11430"/>
                <a:solidFill>
                  <a:srgbClr val="FFC000"/>
                </a:solidFill>
                <a:effectLst>
                  <a:outerShdw blurRad="80000" dist="40000" dir="5040000" algn="tl">
                    <a:srgbClr val="000000">
                      <a:alpha val="30000"/>
                    </a:srgbClr>
                  </a:outerShdw>
                </a:effectLst>
              </a:rPr>
              <a:t> TÜRLERİ TANITIM SEMİNERİ</a:t>
            </a:r>
            <a:endParaRPr lang="tr-TR" sz="4400" dirty="0">
              <a:ln w="11430"/>
              <a:solidFill>
                <a:srgbClr val="FFC000"/>
              </a:solidFill>
              <a:effectLst>
                <a:outerShdw blurRad="80000" dist="40000" dir="5040000" algn="tl">
                  <a:srgbClr val="000000">
                    <a:alpha val="30000"/>
                  </a:srgbClr>
                </a:outerShdw>
              </a:effectLst>
            </a:endParaRPr>
          </a:p>
        </p:txBody>
      </p:sp>
      <p:sp>
        <p:nvSpPr>
          <p:cNvPr id="3" name="Alt Başlık 2"/>
          <p:cNvSpPr>
            <a:spLocks noGrp="1"/>
          </p:cNvSpPr>
          <p:nvPr>
            <p:ph type="subTitle" idx="1"/>
          </p:nvPr>
        </p:nvSpPr>
        <p:spPr>
          <a:xfrm>
            <a:off x="1547664" y="0"/>
            <a:ext cx="6189583" cy="94956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Şehit Koray </a:t>
            </a:r>
            <a:r>
              <a:rPr lang="tr-TR"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Akoğuz</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Ortaokulu Rehberlik Servisi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7" y="3512"/>
            <a:ext cx="1174174" cy="1174174"/>
          </a:xfrm>
          <a:prstGeom prst="ellipse">
            <a:avLst/>
          </a:prstGeom>
        </p:spPr>
      </p:pic>
      <p:sp>
        <p:nvSpPr>
          <p:cNvPr id="8" name="Dikdörtgen 7"/>
          <p:cNvSpPr/>
          <p:nvPr/>
        </p:nvSpPr>
        <p:spPr>
          <a:xfrm>
            <a:off x="5940152" y="5733256"/>
            <a:ext cx="2843535"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smtClean="0">
                <a:ln w="11430"/>
                <a:solidFill>
                  <a:srgbClr val="C00000"/>
                </a:solidFill>
                <a:effectLst>
                  <a:outerShdw blurRad="50800" dist="39000" dir="5460000" algn="tl">
                    <a:srgbClr val="000000">
                      <a:alpha val="38000"/>
                    </a:srgbClr>
                  </a:outerShdw>
                </a:effectLst>
              </a:rPr>
              <a:t>Rehber Öğretmen</a:t>
            </a:r>
          </a:p>
          <a:p>
            <a:pPr algn="ctr"/>
            <a:r>
              <a:rPr lang="tr-TR" sz="2800" b="1" cap="none" spc="0" dirty="0" smtClean="0">
                <a:ln w="11430"/>
                <a:solidFill>
                  <a:srgbClr val="C00000"/>
                </a:solidFill>
                <a:effectLst>
                  <a:outerShdw blurRad="50800" dist="39000" dir="5460000" algn="tl">
                    <a:srgbClr val="000000">
                      <a:alpha val="38000"/>
                    </a:srgbClr>
                  </a:outerShdw>
                </a:effectLst>
              </a:rPr>
              <a:t>Lokman GÜNGÖR</a:t>
            </a:r>
            <a:endParaRPr lang="tr-TR" sz="2800" b="1" cap="none" spc="0" dirty="0">
              <a:ln w="11430"/>
              <a:solidFill>
                <a:srgbClr val="C00000"/>
              </a:solidFill>
              <a:effectLst>
                <a:outerShdw blurRad="50800" dist="39000" dir="5460000" algn="tl">
                  <a:srgbClr val="000000">
                    <a:alpha val="38000"/>
                  </a:srgbClr>
                </a:outerShdw>
              </a:effectLst>
            </a:endParaRPr>
          </a:p>
        </p:txBody>
      </p:sp>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130"/>
            <a:ext cx="1403647" cy="1403647"/>
          </a:xfrm>
          <a:prstGeom prst="rect">
            <a:avLst/>
          </a:prstGeom>
        </p:spPr>
      </p:pic>
    </p:spTree>
    <p:extLst>
      <p:ext uri="{BB962C8B-B14F-4D97-AF65-F5344CB8AC3E}">
        <p14:creationId xmlns:p14="http://schemas.microsoft.com/office/powerpoint/2010/main" val="42903733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23528" y="1340768"/>
            <a:ext cx="8555447" cy="4770537"/>
          </a:xfrm>
          <a:prstGeom prst="rect">
            <a:avLst/>
          </a:prstGeom>
          <a:noFill/>
        </p:spPr>
        <p:txBody>
          <a:bodyPr wrap="square" rtlCol="0">
            <a:spAutoFit/>
          </a:bodyPr>
          <a:lstStyle/>
          <a:p>
            <a:r>
              <a:rPr lang="tr-TR" sz="3200" dirty="0" smtClean="0">
                <a:solidFill>
                  <a:schemeClr val="tx2">
                    <a:lumMod val="75000"/>
                  </a:schemeClr>
                </a:solidFill>
              </a:rPr>
              <a:t>Bünyesinde Bulunan Okullar:</a:t>
            </a:r>
          </a:p>
          <a:p>
            <a:pPr marL="342900" indent="-342900">
              <a:buFont typeface="+mj-lt"/>
              <a:buAutoNum type="arabicPeriod"/>
            </a:pPr>
            <a:r>
              <a:rPr lang="tr-TR" sz="2800" dirty="0" smtClean="0">
                <a:solidFill>
                  <a:schemeClr val="tx2">
                    <a:lumMod val="75000"/>
                  </a:schemeClr>
                </a:solidFill>
              </a:rPr>
              <a:t>Anadolu Sağlık Meslek Liseleri</a:t>
            </a:r>
          </a:p>
          <a:p>
            <a:pPr marL="342900" indent="-342900">
              <a:buFont typeface="+mj-lt"/>
              <a:buAutoNum type="arabicPeriod"/>
            </a:pPr>
            <a:r>
              <a:rPr lang="tr-TR" sz="2800" dirty="0" smtClean="0">
                <a:solidFill>
                  <a:schemeClr val="tx2">
                    <a:lumMod val="75000"/>
                  </a:schemeClr>
                </a:solidFill>
              </a:rPr>
              <a:t>Ticaret Meslek Liseleri</a:t>
            </a:r>
          </a:p>
          <a:p>
            <a:pPr marL="342900" indent="-342900">
              <a:buFont typeface="+mj-lt"/>
              <a:buAutoNum type="arabicPeriod"/>
            </a:pPr>
            <a:r>
              <a:rPr lang="tr-TR" sz="2800" dirty="0" smtClean="0">
                <a:solidFill>
                  <a:schemeClr val="tx2">
                    <a:lumMod val="75000"/>
                  </a:schemeClr>
                </a:solidFill>
              </a:rPr>
              <a:t>Turizm Meslek Liseleri</a:t>
            </a:r>
          </a:p>
          <a:p>
            <a:pPr marL="342900" indent="-342900">
              <a:buFont typeface="+mj-lt"/>
              <a:buAutoNum type="arabicPeriod"/>
            </a:pPr>
            <a:r>
              <a:rPr lang="tr-TR" sz="2800" dirty="0" smtClean="0">
                <a:solidFill>
                  <a:schemeClr val="tx2">
                    <a:lumMod val="75000"/>
                  </a:schemeClr>
                </a:solidFill>
              </a:rPr>
              <a:t>Kız Teknik Ve Meslek Liseleri</a:t>
            </a:r>
          </a:p>
          <a:p>
            <a:pPr marL="342900" indent="-342900">
              <a:buFont typeface="+mj-lt"/>
              <a:buAutoNum type="arabicPeriod"/>
            </a:pPr>
            <a:r>
              <a:rPr lang="tr-TR" sz="2800" dirty="0" smtClean="0">
                <a:solidFill>
                  <a:schemeClr val="tx2">
                    <a:lumMod val="75000"/>
                  </a:schemeClr>
                </a:solidFill>
              </a:rPr>
              <a:t>Teknik Ve Endüstri Meslek Liseleri</a:t>
            </a:r>
          </a:p>
          <a:p>
            <a:pPr marL="342900" indent="-342900">
              <a:buFont typeface="+mj-lt"/>
              <a:buAutoNum type="arabicPeriod"/>
            </a:pPr>
            <a:r>
              <a:rPr lang="tr-TR" sz="2800" dirty="0" smtClean="0">
                <a:solidFill>
                  <a:schemeClr val="tx2">
                    <a:lumMod val="75000"/>
                  </a:schemeClr>
                </a:solidFill>
              </a:rPr>
              <a:t>Tarım Meslek Liseleri</a:t>
            </a:r>
          </a:p>
          <a:p>
            <a:pPr marL="342900" indent="-342900">
              <a:buFont typeface="+mj-lt"/>
              <a:buAutoNum type="arabicPeriod"/>
            </a:pPr>
            <a:r>
              <a:rPr lang="tr-TR" sz="2800" dirty="0" smtClean="0">
                <a:solidFill>
                  <a:schemeClr val="tx2">
                    <a:lumMod val="75000"/>
                  </a:schemeClr>
                </a:solidFill>
              </a:rPr>
              <a:t>Anadolu Güzel Sanatlar Liseleri</a:t>
            </a:r>
          </a:p>
          <a:p>
            <a:pPr marL="342900" indent="-342900">
              <a:buFont typeface="+mj-lt"/>
              <a:buAutoNum type="arabicPeriod"/>
            </a:pPr>
            <a:r>
              <a:rPr lang="tr-TR" sz="2800" dirty="0" smtClean="0">
                <a:solidFill>
                  <a:schemeClr val="tx2">
                    <a:lumMod val="75000"/>
                  </a:schemeClr>
                </a:solidFill>
              </a:rPr>
              <a:t>Spor Liseleri</a:t>
            </a:r>
          </a:p>
          <a:p>
            <a:pPr marL="342900" indent="-342900">
              <a:buFont typeface="+mj-lt"/>
              <a:buAutoNum type="arabicPeriod"/>
            </a:pPr>
            <a:endParaRPr lang="tr-TR" sz="2800" dirty="0" smtClean="0">
              <a:solidFill>
                <a:schemeClr val="tx2">
                  <a:lumMod val="75000"/>
                </a:schemeClr>
              </a:solidFill>
            </a:endParaRPr>
          </a:p>
          <a:p>
            <a:endParaRPr lang="tr-TR" sz="2000" dirty="0">
              <a:solidFill>
                <a:schemeClr val="tx2">
                  <a:lumMod val="75000"/>
                </a:schemeClr>
              </a:solidFill>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5013176"/>
            <a:ext cx="1840540" cy="1800000"/>
          </a:xfrm>
          <a:prstGeom prst="ellipse">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229200"/>
            <a:ext cx="2086926" cy="1570360"/>
          </a:xfrm>
          <a:prstGeom prst="ellipse">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399" y="5013176"/>
            <a:ext cx="2400000" cy="1800000"/>
          </a:xfrm>
          <a:prstGeom prst="ellipse">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6679" y="1318434"/>
            <a:ext cx="1831441" cy="1800000"/>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2399" y="3119647"/>
            <a:ext cx="1800000" cy="1800000"/>
          </a:xfrm>
          <a:prstGeom prst="ellipse">
            <a:avLst/>
          </a:prstGeom>
        </p:spPr>
      </p:pic>
    </p:spTree>
    <p:extLst>
      <p:ext uri="{BB962C8B-B14F-4D97-AF65-F5344CB8AC3E}">
        <p14:creationId xmlns:p14="http://schemas.microsoft.com/office/powerpoint/2010/main" val="2613783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8496" y="366713"/>
            <a:ext cx="7819753" cy="7588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tr-T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tr-T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tr-TR" sz="3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Meslekî ve Teknik Anadolu Liselerine alan tercihi nasıl yapılacak? </a:t>
            </a:r>
          </a:p>
        </p:txBody>
      </p:sp>
      <p:sp>
        <p:nvSpPr>
          <p:cNvPr id="167939" name="İçerik Yer Tutucusu 2"/>
          <p:cNvSpPr>
            <a:spLocks noGrp="1"/>
          </p:cNvSpPr>
          <p:nvPr>
            <p:ph sz="quarter" idx="1"/>
          </p:nvPr>
        </p:nvSpPr>
        <p:spPr>
          <a:xfrm>
            <a:off x="301625" y="1665288"/>
            <a:ext cx="8504238" cy="4572000"/>
          </a:xfrm>
        </p:spPr>
        <p:txBody>
          <a:bodyPr/>
          <a:lstStyle/>
          <a:p>
            <a:pPr algn="just"/>
            <a:r>
              <a:rPr lang="tr-TR" sz="2400" dirty="0" err="1" smtClean="0"/>
              <a:t>YEP’e</a:t>
            </a:r>
            <a:r>
              <a:rPr lang="tr-TR" sz="2400" dirty="0" smtClean="0"/>
              <a:t> göre öğrenci alan tüm Resmi ve Özel Meslekî ve Teknik Anadolu Liselerinde kayıtlar Anadolu Meslek Lisesi Programına alan tercihi olmaksızın yapılacaktır. </a:t>
            </a:r>
          </a:p>
          <a:p>
            <a:pPr algn="just"/>
            <a:endParaRPr lang="tr-TR" sz="1400" dirty="0" smtClean="0"/>
          </a:p>
          <a:p>
            <a:pPr algn="just"/>
            <a:r>
              <a:rPr lang="tr-TR" sz="2400" dirty="0" smtClean="0"/>
              <a:t>10’uncu sınıfta alana geçiş işlemleri öğrencinin YEP, 9’uncu Sınıf Yılsonu Başarı Puanı ile alana geçiş koşulları (Özel yetenek, mülakat/mülakat ve beden yeterliliği) dikkate alınarak yapılacaktır. </a:t>
            </a:r>
          </a:p>
          <a:p>
            <a:pPr algn="just"/>
            <a:endParaRPr lang="tr-TR" sz="1400" dirty="0" smtClean="0"/>
          </a:p>
          <a:p>
            <a:pPr algn="just"/>
            <a:r>
              <a:rPr lang="tr-TR" sz="2400" dirty="0" smtClean="0"/>
              <a:t>Genel başvuru şartlarının yanında öğrencinin sağlık durumunun girmek istediği okulun ve mesleğin öğrenimine elverişli olması şartı aranacaktır. </a:t>
            </a:r>
          </a:p>
        </p:txBody>
      </p:sp>
    </p:spTree>
    <p:extLst>
      <p:ext uri="{BB962C8B-B14F-4D97-AF65-F5344CB8AC3E}">
        <p14:creationId xmlns:p14="http://schemas.microsoft.com/office/powerpoint/2010/main" val="283961538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84876"/>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79512" y="1672470"/>
            <a:ext cx="6912768" cy="5350183"/>
          </a:xfrm>
          <a:prstGeom prst="rect">
            <a:avLst/>
          </a:prstGeom>
          <a:noFill/>
        </p:spPr>
        <p:txBody>
          <a:bodyPr wrap="square" rtlCol="0">
            <a:spAutoFit/>
          </a:bodyPr>
          <a:lstStyle/>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 öğrencilere, orta öğretim düzeyinde ortak bir genel kültür kazandırmayı amaçlayan </a:t>
            </a:r>
            <a:r>
              <a:rPr lang="tr-TR" altLang="tr-TR" sz="2200" b="1" dirty="0">
                <a:solidFill>
                  <a:schemeClr val="tx2">
                    <a:lumMod val="75000"/>
                  </a:schemeClr>
                </a:solidFill>
              </a:rPr>
              <a:t>genel kültür dersleri ile birlikte endüstriyel teknik alanlarda mesleki formasyon verilmesini</a:t>
            </a:r>
            <a:r>
              <a:rPr lang="tr-TR" altLang="tr-TR" sz="2200" dirty="0">
                <a:solidFill>
                  <a:schemeClr val="tx2">
                    <a:lumMod val="75000"/>
                  </a:schemeClr>
                </a:solidFill>
              </a:rPr>
              <a:t> ve en az bir yabancı dil öğretilmesini amaçlayan, öğrencileri hem hayata, hem de yüksek öğrenime hazırlayan, programlar </a:t>
            </a:r>
            <a:r>
              <a:rPr lang="tr-TR" altLang="tr-TR" sz="2200" dirty="0" smtClean="0">
                <a:solidFill>
                  <a:schemeClr val="tx2">
                    <a:lumMod val="75000"/>
                  </a:schemeClr>
                </a:solidFill>
              </a:rPr>
              <a:t>uygulanmaktadır.</a:t>
            </a:r>
          </a:p>
          <a:p>
            <a:pPr marL="342900" indent="-342900">
              <a:spcBef>
                <a:spcPts val="200"/>
              </a:spcBef>
              <a:spcAft>
                <a:spcPts val="200"/>
              </a:spcAft>
              <a:buFont typeface="Wingdings" pitchFamily="2" charset="2"/>
              <a:buChar char="q"/>
            </a:pPr>
            <a:r>
              <a:rPr lang="tr-TR" altLang="tr-TR" sz="2200" dirty="0" smtClean="0">
                <a:solidFill>
                  <a:schemeClr val="tx2">
                    <a:lumMod val="75000"/>
                  </a:schemeClr>
                </a:solidFill>
              </a:rPr>
              <a:t>Anadolu teknik meslek liselerinin öğretim süresi 4 yıldır. </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Mezunları </a:t>
            </a:r>
            <a:r>
              <a:rPr lang="tr-TR" altLang="tr-TR" sz="2200" dirty="0">
                <a:solidFill>
                  <a:schemeClr val="tx2">
                    <a:lumMod val="75000"/>
                  </a:schemeClr>
                </a:solidFill>
              </a:rPr>
              <a:t>sınavsız olarak alanlarındaki meslek yüksekokulu programlarına girebilmektedirler.</a:t>
            </a:r>
          </a:p>
          <a:p>
            <a:pPr marL="342900" indent="-342900" algn="just">
              <a:spcBef>
                <a:spcPts val="200"/>
              </a:spcBef>
              <a:spcAft>
                <a:spcPts val="200"/>
              </a:spcAft>
              <a:buFont typeface="Wingdings" pitchFamily="2" charset="2"/>
              <a:buChar char="q"/>
            </a:pPr>
            <a:r>
              <a:rPr lang="tr-TR" altLang="tr-TR" sz="2200" dirty="0">
                <a:solidFill>
                  <a:schemeClr val="tx2">
                    <a:lumMod val="75000"/>
                  </a:schemeClr>
                </a:solidFill>
              </a:rPr>
              <a:t>Bu okulu </a:t>
            </a:r>
            <a:r>
              <a:rPr lang="tr-TR" altLang="tr-TR" sz="2200" dirty="0" smtClean="0">
                <a:solidFill>
                  <a:schemeClr val="tx2">
                    <a:lumMod val="75000"/>
                  </a:schemeClr>
                </a:solidFill>
              </a:rPr>
              <a:t>bitiren öğrencilere </a:t>
            </a:r>
            <a:r>
              <a:rPr lang="tr-TR" altLang="tr-TR" sz="2200" dirty="0">
                <a:solidFill>
                  <a:schemeClr val="tx2">
                    <a:lumMod val="75000"/>
                  </a:schemeClr>
                </a:solidFill>
              </a:rPr>
              <a:t>ustalık belgesinin yetki ve sorumluluklarına sahip İŞ YERİ AÇMA BELGESİ verilir, ayrıca TEKNİSYEN unvanı ile istihdam </a:t>
            </a:r>
            <a:r>
              <a:rPr lang="tr-TR" altLang="tr-TR" sz="2200" dirty="0" smtClean="0">
                <a:solidFill>
                  <a:schemeClr val="tx2">
                    <a:lumMod val="75000"/>
                  </a:schemeClr>
                </a:solidFill>
              </a:rPr>
              <a:t>edilirler.</a:t>
            </a: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2555776" y="1340768"/>
            <a:ext cx="3903761" cy="36933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TEKNİK VE MESLEK LİSELERİ </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556992"/>
            <a:ext cx="2195736" cy="1800000"/>
          </a:xfrm>
          <a:prstGeom prst="rect">
            <a:avLst/>
          </a:prstGeom>
          <a:effectLst>
            <a:softEdge rad="63500"/>
          </a:effec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285184"/>
            <a:ext cx="2123728" cy="1800000"/>
          </a:xfrm>
          <a:prstGeom prst="rect">
            <a:avLst/>
          </a:prstGeom>
          <a:effectLst>
            <a:softEdge rad="63500"/>
          </a:effectLst>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092280" y="5085184"/>
            <a:ext cx="1944216" cy="1728192"/>
          </a:xfrm>
          <a:prstGeom prst="rect">
            <a:avLst/>
          </a:prstGeom>
        </p:spPr>
      </p:pic>
    </p:spTree>
    <p:extLst>
      <p:ext uri="{BB962C8B-B14F-4D97-AF65-F5344CB8AC3E}">
        <p14:creationId xmlns:p14="http://schemas.microsoft.com/office/powerpoint/2010/main" val="80696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23728" y="-99392"/>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107504" y="1798950"/>
            <a:ext cx="6768752" cy="5755422"/>
          </a:xfrm>
          <a:prstGeom prst="rect">
            <a:avLst/>
          </a:prstGeom>
          <a:noFill/>
        </p:spPr>
        <p:txBody>
          <a:bodyPr wrap="square" rtlCol="0">
            <a:spAutoFit/>
          </a:bodyPr>
          <a:lstStyle/>
          <a:p>
            <a:pPr marL="342900" indent="-342900" algn="just">
              <a:lnSpc>
                <a:spcPct val="150000"/>
              </a:lnSpc>
              <a:spcBef>
                <a:spcPts val="200"/>
              </a:spcBef>
              <a:spcAft>
                <a:spcPts val="200"/>
              </a:spcAft>
              <a:buFont typeface="Wingdings" pitchFamily="2" charset="2"/>
              <a:buChar char="q"/>
            </a:pPr>
            <a:r>
              <a:rPr lang="tr-TR" altLang="tr-TR" sz="2200" dirty="0" smtClean="0">
                <a:solidFill>
                  <a:schemeClr val="tx2">
                    <a:lumMod val="75000"/>
                  </a:schemeClr>
                </a:solidFill>
              </a:rPr>
              <a:t>Kamu </a:t>
            </a:r>
            <a:r>
              <a:rPr lang="tr-TR" altLang="tr-TR" sz="2200" dirty="0">
                <a:solidFill>
                  <a:schemeClr val="tx2">
                    <a:lumMod val="75000"/>
                  </a:schemeClr>
                </a:solidFill>
              </a:rPr>
              <a:t>ve özel sektörün</a:t>
            </a:r>
            <a:r>
              <a:rPr lang="tr-TR" altLang="tr-TR" sz="2200" b="1" dirty="0">
                <a:solidFill>
                  <a:schemeClr val="tx2">
                    <a:lumMod val="75000"/>
                  </a:schemeClr>
                </a:solidFill>
              </a:rPr>
              <a:t> muhasebe ve finansman, pazarlama ve perakende, büro yönetimi ve sekreterlik, bilişim teknolojileri alanlarında</a:t>
            </a:r>
            <a:r>
              <a:rPr lang="tr-TR" altLang="tr-TR" sz="2200" dirty="0">
                <a:solidFill>
                  <a:schemeClr val="tx2">
                    <a:lumMod val="75000"/>
                  </a:schemeClr>
                </a:solidFill>
              </a:rPr>
              <a:t>  ihtiyaç duyduğu, yabancı dil bilir, nitelikli elemanları yetiştiren, öğrencileri hem mesleğe hem de yüksek öğrenime hazırlayan ilköğretim okulu  üzerine dört yıl eğitim  süreli  meslek liseleridir.</a:t>
            </a:r>
          </a:p>
          <a:p>
            <a:pPr marL="342900" indent="-342900">
              <a:lnSpc>
                <a:spcPct val="150000"/>
              </a:lnSpc>
              <a:buFont typeface="Wingdings" pitchFamily="2" charset="2"/>
              <a:buChar char="q"/>
            </a:pPr>
            <a:r>
              <a:rPr lang="tr-TR" altLang="tr-TR" sz="2200" dirty="0" smtClean="0">
                <a:solidFill>
                  <a:schemeClr val="tx2">
                    <a:lumMod val="75000"/>
                  </a:schemeClr>
                </a:solidFill>
              </a:rPr>
              <a:t>Mezunları </a:t>
            </a:r>
            <a:r>
              <a:rPr lang="tr-TR" altLang="tr-TR" sz="2200" dirty="0">
                <a:solidFill>
                  <a:schemeClr val="tx2">
                    <a:lumMod val="75000"/>
                  </a:schemeClr>
                </a:solidFill>
              </a:rPr>
              <a:t>sınavsız olarak alanlarında meslek yüksek okulu programlarına girebilmektedirler.</a:t>
            </a:r>
          </a:p>
          <a:p>
            <a:pPr>
              <a:spcBef>
                <a:spcPts val="200"/>
              </a:spcBef>
              <a:spcAft>
                <a:spcPts val="200"/>
              </a:spcAft>
              <a:buFont typeface="Wingdings" pitchFamily="2" charset="2"/>
              <a:buChar char="v"/>
            </a:pPr>
            <a:endParaRPr lang="tr-TR" altLang="tr-TR" sz="2200" dirty="0">
              <a:solidFill>
                <a:schemeClr val="tx2">
                  <a:lumMod val="75000"/>
                </a:schemeClr>
              </a:solidFill>
            </a:endParaRPr>
          </a:p>
          <a:p>
            <a:endParaRPr lang="tr-TR" sz="2200" dirty="0" smtClean="0">
              <a:solidFill>
                <a:schemeClr val="tx2">
                  <a:lumMod val="75000"/>
                </a:schemeClr>
              </a:solidFill>
            </a:endParaRPr>
          </a:p>
          <a:p>
            <a:endParaRPr lang="tr-TR" sz="2200" dirty="0">
              <a:solidFill>
                <a:schemeClr val="tx2">
                  <a:lumMod val="75000"/>
                </a:schemeClr>
              </a:solidFill>
            </a:endParaRPr>
          </a:p>
        </p:txBody>
      </p:sp>
      <p:sp>
        <p:nvSpPr>
          <p:cNvPr id="2" name="Dikdörtgen 1"/>
          <p:cNvSpPr/>
          <p:nvPr/>
        </p:nvSpPr>
        <p:spPr>
          <a:xfrm>
            <a:off x="2878069" y="1340768"/>
            <a:ext cx="3648884" cy="46487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lnSpc>
                <a:spcPct val="150000"/>
              </a:lnSpc>
              <a:spcBef>
                <a:spcPts val="200"/>
              </a:spcBef>
              <a:spcAft>
                <a:spcPts val="200"/>
              </a:spcAft>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a:t>
            </a:r>
            <a:endPar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1916832"/>
            <a:ext cx="2160240" cy="2088232"/>
          </a:xfrm>
          <a:prstGeom prst="rect">
            <a:avLst/>
          </a:prstGeom>
          <a:effectLst>
            <a:softEdge rad="63500"/>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365104"/>
            <a:ext cx="2088233" cy="1800000"/>
          </a:xfrm>
          <a:prstGeom prst="rect">
            <a:avLst/>
          </a:prstGeom>
          <a:effectLst>
            <a:softEdge rad="63500"/>
          </a:effectLst>
        </p:spPr>
      </p:pic>
    </p:spTree>
    <p:extLst>
      <p:ext uri="{BB962C8B-B14F-4D97-AF65-F5344CB8AC3E}">
        <p14:creationId xmlns:p14="http://schemas.microsoft.com/office/powerpoint/2010/main" val="12303165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38497" y="404813"/>
            <a:ext cx="7659415" cy="6192837"/>
          </a:xfrm>
        </p:spPr>
        <p:txBody>
          <a:bodyPr/>
          <a:lstStyle/>
          <a:p>
            <a:pPr marL="0" indent="0" eaLnBrk="1" hangingPunct="1">
              <a:lnSpc>
                <a:spcPct val="80000"/>
              </a:lnSpc>
              <a:buNone/>
            </a:pPr>
            <a:r>
              <a:rPr lang="tr-TR" altLang="tr-TR" sz="1400" b="1" dirty="0" smtClean="0"/>
              <a:t>MUHASEBE VE FİNANSMAN ALANI</a:t>
            </a:r>
            <a:endParaRPr lang="tr-TR" altLang="tr-TR" sz="1400" dirty="0" smtClean="0"/>
          </a:p>
          <a:p>
            <a:pPr marL="0" indent="0" eaLnBrk="1" hangingPunct="1">
              <a:lnSpc>
                <a:spcPct val="80000"/>
              </a:lnSpc>
              <a:buNone/>
            </a:pPr>
            <a:r>
              <a:rPr lang="tr-TR" altLang="tr-TR" sz="1400" dirty="0" smtClean="0"/>
              <a:t>·          Muhasebe Dalı</a:t>
            </a:r>
          </a:p>
          <a:p>
            <a:pPr marL="0" indent="0" eaLnBrk="1" hangingPunct="1">
              <a:lnSpc>
                <a:spcPct val="80000"/>
              </a:lnSpc>
              <a:buNone/>
            </a:pPr>
            <a:r>
              <a:rPr lang="tr-TR" altLang="tr-TR" sz="1400" dirty="0" smtClean="0"/>
              <a:t>·          Bilgisayarlı Muhasebe Dalı</a:t>
            </a:r>
          </a:p>
          <a:p>
            <a:pPr marL="0" indent="0" eaLnBrk="1" hangingPunct="1">
              <a:lnSpc>
                <a:spcPct val="80000"/>
              </a:lnSpc>
              <a:buNone/>
            </a:pPr>
            <a:r>
              <a:rPr lang="tr-TR" altLang="tr-TR" sz="1400" dirty="0" smtClean="0"/>
              <a:t>·          Bankacılık Dalı</a:t>
            </a:r>
          </a:p>
          <a:p>
            <a:pPr marL="0" indent="0" eaLnBrk="1" hangingPunct="1">
              <a:lnSpc>
                <a:spcPct val="80000"/>
              </a:lnSpc>
              <a:buNone/>
            </a:pPr>
            <a:r>
              <a:rPr lang="tr-TR" altLang="tr-TR" sz="1400" dirty="0" smtClean="0"/>
              <a:t>·          Dış Ticaret Dalı</a:t>
            </a:r>
          </a:p>
          <a:p>
            <a:pPr marL="0" indent="0" eaLnBrk="1" hangingPunct="1">
              <a:lnSpc>
                <a:spcPct val="80000"/>
              </a:lnSpc>
              <a:buNone/>
            </a:pPr>
            <a:r>
              <a:rPr lang="tr-TR" altLang="tr-TR" sz="1400" dirty="0" smtClean="0"/>
              <a:t>·          Borsa Hizmetleri Dalı</a:t>
            </a:r>
          </a:p>
          <a:p>
            <a:pPr marL="0" indent="0" eaLnBrk="1" hangingPunct="1">
              <a:lnSpc>
                <a:spcPct val="80000"/>
              </a:lnSpc>
              <a:buNone/>
            </a:pPr>
            <a:r>
              <a:rPr lang="tr-TR" altLang="tr-TR" sz="1400" dirty="0" smtClean="0"/>
              <a:t>·          Kooperatifçilik Dalı</a:t>
            </a:r>
            <a:endParaRPr lang="tr-TR" altLang="tr-TR" sz="1400" b="1" dirty="0" smtClean="0"/>
          </a:p>
          <a:p>
            <a:pPr marL="0" indent="0" eaLnBrk="1" hangingPunct="1">
              <a:lnSpc>
                <a:spcPct val="80000"/>
              </a:lnSpc>
              <a:buNone/>
            </a:pPr>
            <a:r>
              <a:rPr lang="tr-TR" altLang="tr-TR" sz="1400" b="1" dirty="0" smtClean="0"/>
              <a:t>SİGORTACILIK VE RİSK YÖNETİMİ ALANI</a:t>
            </a:r>
          </a:p>
          <a:p>
            <a:pPr marL="0" indent="0" eaLnBrk="1" hangingPunct="1">
              <a:lnSpc>
                <a:spcPct val="80000"/>
              </a:lnSpc>
              <a:buNone/>
            </a:pPr>
            <a:r>
              <a:rPr lang="tr-TR" altLang="tr-TR" sz="1400" dirty="0" smtClean="0"/>
              <a:t>·          Sigortacılık Dalı</a:t>
            </a:r>
          </a:p>
          <a:p>
            <a:pPr marL="0" indent="0" eaLnBrk="1" hangingPunct="1">
              <a:lnSpc>
                <a:spcPct val="80000"/>
              </a:lnSpc>
              <a:buNone/>
            </a:pPr>
            <a:r>
              <a:rPr lang="tr-TR" altLang="tr-TR" sz="1400" dirty="0" smtClean="0"/>
              <a:t>·          Sigorta Satış Temsilciliği Dalı</a:t>
            </a:r>
            <a:endParaRPr lang="tr-TR" altLang="tr-TR" sz="1400" b="1" dirty="0" smtClean="0"/>
          </a:p>
          <a:p>
            <a:pPr marL="0" indent="0" eaLnBrk="1" hangingPunct="1">
              <a:lnSpc>
                <a:spcPct val="80000"/>
              </a:lnSpc>
              <a:buNone/>
            </a:pPr>
            <a:r>
              <a:rPr lang="tr-TR" altLang="tr-TR" sz="1400" b="1" dirty="0" smtClean="0"/>
              <a:t>PAZARLAMA ALANI</a:t>
            </a:r>
          </a:p>
          <a:p>
            <a:pPr marL="0" indent="0" eaLnBrk="1" hangingPunct="1">
              <a:lnSpc>
                <a:spcPct val="80000"/>
              </a:lnSpc>
              <a:buNone/>
            </a:pPr>
            <a:r>
              <a:rPr lang="tr-TR" altLang="tr-TR" sz="1400" dirty="0" smtClean="0"/>
              <a:t>·          Satış Yönetimi Dalı</a:t>
            </a:r>
          </a:p>
          <a:p>
            <a:pPr marL="0" indent="0" eaLnBrk="1" hangingPunct="1">
              <a:lnSpc>
                <a:spcPct val="80000"/>
              </a:lnSpc>
              <a:buNone/>
            </a:pPr>
            <a:r>
              <a:rPr lang="tr-TR" altLang="tr-TR" sz="1400" dirty="0" smtClean="0"/>
              <a:t>·          </a:t>
            </a:r>
            <a:r>
              <a:rPr lang="tr-TR" altLang="tr-TR" sz="1400" dirty="0" err="1" smtClean="0"/>
              <a:t>Reklâmcılık</a:t>
            </a:r>
            <a:r>
              <a:rPr lang="tr-TR" altLang="tr-TR" sz="1400" dirty="0" smtClean="0"/>
              <a:t> ve Halkla İlişkiler Dalı</a:t>
            </a:r>
          </a:p>
          <a:p>
            <a:pPr marL="0" indent="0" eaLnBrk="1" hangingPunct="1">
              <a:lnSpc>
                <a:spcPct val="80000"/>
              </a:lnSpc>
              <a:buNone/>
            </a:pPr>
            <a:r>
              <a:rPr lang="tr-TR" altLang="tr-TR" sz="1400" dirty="0" smtClean="0"/>
              <a:t>·          Perakendecilik ve Mağaza Yönetimi Dalı</a:t>
            </a:r>
          </a:p>
          <a:p>
            <a:pPr marL="0" indent="0" eaLnBrk="1" hangingPunct="1">
              <a:lnSpc>
                <a:spcPct val="80000"/>
              </a:lnSpc>
              <a:buNone/>
            </a:pPr>
            <a:r>
              <a:rPr lang="tr-TR" altLang="tr-TR" sz="1400" dirty="0" smtClean="0"/>
              <a:t>·          Emlâk Komisyonculuğu Dalı</a:t>
            </a:r>
            <a:endParaRPr lang="tr-TR" altLang="tr-TR" sz="1400" b="1" dirty="0" smtClean="0"/>
          </a:p>
          <a:p>
            <a:pPr marL="0" indent="0" eaLnBrk="1" hangingPunct="1">
              <a:lnSpc>
                <a:spcPct val="80000"/>
              </a:lnSpc>
              <a:buNone/>
            </a:pPr>
            <a:r>
              <a:rPr lang="tr-TR" altLang="tr-TR" sz="1400" b="1" dirty="0" smtClean="0"/>
              <a:t>BÜRO YÖNETİMİ VE SEKRETERLİK ALANI</a:t>
            </a:r>
          </a:p>
          <a:p>
            <a:pPr marL="0" indent="0" eaLnBrk="1" hangingPunct="1">
              <a:lnSpc>
                <a:spcPct val="80000"/>
              </a:lnSpc>
              <a:buNone/>
            </a:pPr>
            <a:r>
              <a:rPr lang="tr-TR" altLang="tr-TR" sz="1400" dirty="0" smtClean="0"/>
              <a:t>·          Yönetim ve Ticaret Sekreterliği Dalı</a:t>
            </a:r>
          </a:p>
          <a:p>
            <a:pPr marL="0" indent="0" eaLnBrk="1" hangingPunct="1">
              <a:lnSpc>
                <a:spcPct val="80000"/>
              </a:lnSpc>
              <a:buNone/>
            </a:pPr>
            <a:r>
              <a:rPr lang="tr-TR" altLang="tr-TR" sz="1400" dirty="0" smtClean="0"/>
              <a:t>·          Hukuk Sekreterliği Dalı</a:t>
            </a:r>
          </a:p>
          <a:p>
            <a:pPr marL="0" indent="0" eaLnBrk="1" hangingPunct="1">
              <a:lnSpc>
                <a:spcPct val="80000"/>
              </a:lnSpc>
              <a:buNone/>
            </a:pPr>
            <a:r>
              <a:rPr lang="tr-TR" altLang="tr-TR" sz="1400" dirty="0" smtClean="0"/>
              <a:t>·          Tıp Sekreterliği Dalı</a:t>
            </a:r>
          </a:p>
          <a:p>
            <a:pPr marL="0" indent="0" eaLnBrk="1" hangingPunct="1">
              <a:lnSpc>
                <a:spcPct val="80000"/>
              </a:lnSpc>
              <a:buNone/>
            </a:pPr>
            <a:r>
              <a:rPr lang="tr-TR" altLang="tr-TR" sz="1400" dirty="0" smtClean="0"/>
              <a:t>·          Yönetici Sekreterliği Dalı</a:t>
            </a:r>
          </a:p>
          <a:p>
            <a:pPr marL="0" indent="0" eaLnBrk="1" hangingPunct="1">
              <a:lnSpc>
                <a:spcPct val="80000"/>
              </a:lnSpc>
              <a:buNone/>
            </a:pPr>
            <a:r>
              <a:rPr lang="tr-TR" altLang="tr-TR" sz="1400" dirty="0" smtClean="0"/>
              <a:t>·          Büro Hizmetleri Dalı</a:t>
            </a:r>
          </a:p>
          <a:p>
            <a:pPr marL="0" indent="0" eaLnBrk="1" hangingPunct="1">
              <a:lnSpc>
                <a:spcPct val="80000"/>
              </a:lnSpc>
              <a:buNone/>
            </a:pPr>
            <a:r>
              <a:rPr lang="tr-TR" altLang="tr-TR" sz="1400" dirty="0" smtClean="0"/>
              <a:t>·          Mahalli İdareler Dalı</a:t>
            </a:r>
            <a:endParaRPr lang="tr-TR" altLang="tr-TR" sz="1400" b="1" dirty="0" smtClean="0"/>
          </a:p>
          <a:p>
            <a:pPr marL="0" indent="0" eaLnBrk="1" hangingPunct="1">
              <a:lnSpc>
                <a:spcPct val="80000"/>
              </a:lnSpc>
              <a:buNone/>
            </a:pPr>
            <a:r>
              <a:rPr lang="tr-TR" altLang="tr-TR" sz="1400" b="1" dirty="0" smtClean="0"/>
              <a:t>BİLGİSAYAR ALANI</a:t>
            </a:r>
          </a:p>
          <a:p>
            <a:pPr marL="0" indent="0" eaLnBrk="1" hangingPunct="1">
              <a:lnSpc>
                <a:spcPct val="80000"/>
              </a:lnSpc>
              <a:buNone/>
            </a:pPr>
            <a:r>
              <a:rPr lang="tr-TR" altLang="tr-TR" sz="1400" dirty="0" smtClean="0"/>
              <a:t>·          Bilgisayar Programcılığı Dalı</a:t>
            </a:r>
          </a:p>
          <a:p>
            <a:pPr marL="0" indent="0" eaLnBrk="1" hangingPunct="1">
              <a:lnSpc>
                <a:spcPct val="80000"/>
              </a:lnSpc>
              <a:buNone/>
            </a:pPr>
            <a:r>
              <a:rPr lang="tr-TR" altLang="tr-TR" sz="1400" dirty="0" smtClean="0"/>
              <a:t>·          Bilgisayar Donanımı Dalı</a:t>
            </a:r>
          </a:p>
          <a:p>
            <a:pPr marL="0" indent="0" eaLnBrk="1" hangingPunct="1">
              <a:lnSpc>
                <a:spcPct val="80000"/>
              </a:lnSpc>
              <a:buNone/>
            </a:pPr>
            <a:r>
              <a:rPr lang="tr-TR" altLang="tr-TR" sz="1400" dirty="0" smtClean="0"/>
              <a:t>·          Masaüstü Yayıncılık Dalı</a:t>
            </a:r>
            <a:r>
              <a:rPr lang="tr-TR" altLang="tr-TR" sz="1400" b="1" dirty="0" smtClean="0"/>
              <a:t>     </a:t>
            </a:r>
            <a:endParaRPr lang="tr-TR" altLang="tr-TR" sz="1400" dirty="0" smtClean="0"/>
          </a:p>
          <a:p>
            <a:pPr marL="0" indent="0" eaLnBrk="1" hangingPunct="1">
              <a:lnSpc>
                <a:spcPct val="80000"/>
              </a:lnSpc>
              <a:buNone/>
            </a:pPr>
            <a:r>
              <a:rPr lang="tr-TR" altLang="tr-TR" sz="1400" dirty="0" smtClean="0"/>
              <a:t> </a:t>
            </a:r>
            <a:endParaRPr lang="tr-TR" altLang="tr-TR" sz="1400" b="1" dirty="0" smtClean="0"/>
          </a:p>
          <a:p>
            <a:pPr marL="0" indent="0" eaLnBrk="1" hangingPunct="1">
              <a:lnSpc>
                <a:spcPct val="80000"/>
              </a:lnSpc>
              <a:buNone/>
            </a:pPr>
            <a:r>
              <a:rPr lang="tr-TR" altLang="tr-TR" sz="1400" b="1" dirty="0" smtClean="0"/>
              <a:t>              Toplam 5 Alan, 21 Dal</a:t>
            </a:r>
            <a:r>
              <a:rPr lang="tr-TR" altLang="tr-TR" sz="1400" dirty="0" smtClean="0"/>
              <a:t> </a:t>
            </a:r>
          </a:p>
        </p:txBody>
      </p:sp>
      <p:sp>
        <p:nvSpPr>
          <p:cNvPr id="2" name="Dikdörtgen 1"/>
          <p:cNvSpPr/>
          <p:nvPr/>
        </p:nvSpPr>
        <p:spPr>
          <a:xfrm>
            <a:off x="1331640" y="5478"/>
            <a:ext cx="7122334"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TİCARET MESLEK LİSELERİ ALAN VE DALLARI</a:t>
            </a:r>
            <a:endPar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525342"/>
            <a:ext cx="5076056" cy="19050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430342"/>
            <a:ext cx="2843808" cy="16891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616" y="4119442"/>
            <a:ext cx="2873896" cy="2261886"/>
          </a:xfrm>
          <a:prstGeom prst="rect">
            <a:avLst/>
          </a:prstGeom>
        </p:spPr>
      </p:pic>
    </p:spTree>
    <p:extLst>
      <p:ext uri="{BB962C8B-B14F-4D97-AF65-F5344CB8AC3E}">
        <p14:creationId xmlns:p14="http://schemas.microsoft.com/office/powerpoint/2010/main" val="41356441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79512" y="1577430"/>
            <a:ext cx="6480720" cy="4875758"/>
          </a:xfrm>
        </p:spPr>
        <p:txBody>
          <a:bodyPr>
            <a:normAutofit fontScale="92500"/>
          </a:bodyPr>
          <a:lstStyle/>
          <a:p>
            <a:pPr marL="0" indent="0" algn="ctr">
              <a:lnSpc>
                <a:spcPct val="90000"/>
              </a:lnSpc>
              <a:buNone/>
            </a:pPr>
            <a:r>
              <a:rPr lang="tr-TR" alt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KIZ MESLEK </a:t>
            </a:r>
            <a:r>
              <a:rPr lang="tr-TR" altLang="tr-T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a:p>
            <a:pPr algn="just">
              <a:lnSpc>
                <a:spcPct val="90000"/>
              </a:lnSpc>
              <a:buFont typeface="Wingdings" pitchFamily="2" charset="2"/>
              <a:buChar char="Ü"/>
            </a:pPr>
            <a:r>
              <a:rPr lang="tr-TR" altLang="tr-TR" sz="2400" dirty="0" smtClean="0">
                <a:solidFill>
                  <a:schemeClr val="tx2">
                    <a:lumMod val="75000"/>
                  </a:schemeClr>
                </a:solidFill>
              </a:rPr>
              <a:t>İlköğretim okulu üzerine, bazı derslerin öğretimini yabancı dille yapan, öğretim yılı bir yıl hazırlık sınıfından sonra dört yıl olan ve mesleğe yönelik teknik elemanların yetiştirildiği okullardır.</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Çeşitli meslek alanlarına yönelik 21 alan/bölümde faaliyet göstermektedir. Eğitim İngilizce ve Almanca dillerinden biriyle yapılmaktadır. </a:t>
            </a:r>
          </a:p>
          <a:p>
            <a:pPr algn="just" eaLnBrk="1" hangingPunct="1">
              <a:lnSpc>
                <a:spcPct val="90000"/>
              </a:lnSpc>
              <a:buFont typeface="Wingdings" pitchFamily="2" charset="2"/>
              <a:buNone/>
            </a:pPr>
            <a:endParaRPr lang="tr-TR" altLang="tr-TR" sz="2400" dirty="0" smtClean="0"/>
          </a:p>
          <a:p>
            <a:pPr algn="just" eaLnBrk="1" hangingPunct="1">
              <a:lnSpc>
                <a:spcPct val="90000"/>
              </a:lnSpc>
              <a:buFont typeface="Wingdings" pitchFamily="2" charset="2"/>
              <a:buChar char="Ü"/>
            </a:pPr>
            <a:r>
              <a:rPr lang="tr-TR" altLang="tr-TR" sz="2400" dirty="0" smtClean="0"/>
              <a:t>Bu okullardan teknisyen </a:t>
            </a:r>
            <a:r>
              <a:rPr lang="tr-TR" altLang="tr-TR" sz="2400" dirty="0" err="1" smtClean="0"/>
              <a:t>ünvanı</a:t>
            </a:r>
            <a:r>
              <a:rPr lang="tr-TR" altLang="tr-TR" sz="2400" dirty="0" smtClean="0"/>
              <a:t> ile mezun olanlar, alanları ile ilgili iş yerlerinde çalışabilecekleri gibi, isterlerse yükseköğretim kurumlarına da devam edebilirler.</a:t>
            </a:r>
          </a:p>
        </p:txBody>
      </p:sp>
      <p:sp>
        <p:nvSpPr>
          <p:cNvPr id="5" name="Dikdörtgen 4"/>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735987" y="1484784"/>
            <a:ext cx="2340000" cy="1728000"/>
          </a:xfrm>
          <a:prstGeom prst="rect">
            <a:avLst/>
          </a:prstGeom>
          <a:effectLst>
            <a:softEdge rad="63500"/>
          </a:effectLst>
        </p:spPr>
      </p:pic>
      <p:pic>
        <p:nvPicPr>
          <p:cNvPr id="3" name="Resim 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735987" y="3284984"/>
            <a:ext cx="2340000" cy="1728000"/>
          </a:xfrm>
          <a:prstGeom prst="rect">
            <a:avLst/>
          </a:prstGeom>
          <a:effectLst>
            <a:softEdge rad="63500"/>
          </a:effectLst>
        </p:spPr>
      </p:pic>
      <p:pic>
        <p:nvPicPr>
          <p:cNvPr id="7" name="Resim 6"/>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732240" y="5013368"/>
            <a:ext cx="2340000" cy="1728000"/>
          </a:xfrm>
          <a:prstGeom prst="rect">
            <a:avLst/>
          </a:prstGeom>
          <a:effectLst>
            <a:softEdge rad="63500"/>
          </a:effectLst>
        </p:spPr>
      </p:pic>
    </p:spTree>
    <p:extLst>
      <p:ext uri="{BB962C8B-B14F-4D97-AF65-F5344CB8AC3E}">
        <p14:creationId xmlns:p14="http://schemas.microsoft.com/office/powerpoint/2010/main" val="976928333"/>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5820940" cy="5031584"/>
          </a:xfrm>
        </p:spPr>
        <p:txBody>
          <a:bodyPr>
            <a:normAutofit fontScale="85000" lnSpcReduction="10000"/>
          </a:bodyPr>
          <a:lstStyle/>
          <a:p>
            <a:pPr>
              <a:lnSpc>
                <a:spcPct val="160000"/>
              </a:lnSpc>
              <a:spcAft>
                <a:spcPts val="500"/>
              </a:spcAft>
              <a:buFont typeface="Wingdings" pitchFamily="2" charset="2"/>
              <a:buChar char="v"/>
            </a:pPr>
            <a:r>
              <a:rPr lang="tr-TR" altLang="tr-TR" sz="2200" dirty="0"/>
              <a:t>Sağlık Bakanlığına bağlı kamu ve özel yataklı/yataksız sağlık kurum ve kuruluşlarına ara eleman yetiştirmek üzere açılan okullardır. </a:t>
            </a:r>
          </a:p>
          <a:p>
            <a:pPr>
              <a:lnSpc>
                <a:spcPct val="150000"/>
              </a:lnSpc>
              <a:spcAft>
                <a:spcPts val="500"/>
              </a:spcAft>
              <a:buFont typeface="Wingdings" pitchFamily="2" charset="2"/>
              <a:buChar char="v"/>
            </a:pPr>
            <a:r>
              <a:rPr lang="tr-TR" altLang="tr-TR" sz="2200" dirty="0"/>
              <a:t>Türk Millî Eğitiminin genel, sağlık alanının özel amaçları doğrultusunda, ortaöğretim seviyesinde genel kültür, sağlık alanıyla ilgili temel bilim, her alan/dala özel mesleki yeterlilik kazandıran, öğrencileri hayata, sağlık alanına ve yükseköğrenime hazırlayan, yabancı dil olarak İngilizce öğretilmesini amaçlayan programlar uygulanmakta olup, “Anadolu” programlarında İngilizce dersi ağırlıklı olarak verilir. </a:t>
            </a:r>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7" name="Grup 6"/>
          <p:cNvGrpSpPr/>
          <p:nvPr/>
        </p:nvGrpSpPr>
        <p:grpSpPr>
          <a:xfrm>
            <a:off x="6228512" y="1484784"/>
            <a:ext cx="2952000" cy="1800000"/>
            <a:chOff x="0" y="0"/>
            <a:chExt cx="3287485" cy="1948543"/>
          </a:xfrm>
        </p:grpSpPr>
        <p:pic>
          <p:nvPicPr>
            <p:cNvPr id="9" name="Resim 8"/>
            <p:cNvPicPr>
              <a:picLocks/>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3542" y="0"/>
              <a:ext cx="3243943" cy="1948543"/>
            </a:xfrm>
            <a:prstGeom prst="rect">
              <a:avLst/>
            </a:prstGeom>
            <a:effectLst>
              <a:softEdge rad="63500"/>
            </a:effec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772"/>
              <a:ext cx="609600" cy="609600"/>
            </a:xfrm>
            <a:prstGeom prst="ellipse">
              <a:avLst/>
            </a:prstGeom>
          </p:spPr>
        </p:pic>
      </p:grpSp>
      <p:sp>
        <p:nvSpPr>
          <p:cNvPr id="3" name="Dikdörtgen 2"/>
          <p:cNvSpPr/>
          <p:nvPr/>
        </p:nvSpPr>
        <p:spPr>
          <a:xfrm>
            <a:off x="3219788" y="1484784"/>
            <a:ext cx="2504340" cy="3416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MESLEK </a:t>
            </a: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490" y="3212976"/>
            <a:ext cx="2747014" cy="1800000"/>
          </a:xfrm>
          <a:prstGeom prst="rect">
            <a:avLst/>
          </a:prstGeom>
          <a:effectLst>
            <a:softEdge rad="63500"/>
          </a:effectLst>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517" y="4941168"/>
            <a:ext cx="2702388" cy="1800000"/>
          </a:xfrm>
          <a:prstGeom prst="rect">
            <a:avLst/>
          </a:prstGeom>
          <a:effectLst>
            <a:softEdge rad="63500"/>
          </a:effectLst>
        </p:spPr>
      </p:pic>
    </p:spTree>
    <p:extLst>
      <p:ext uri="{BB962C8B-B14F-4D97-AF65-F5344CB8AC3E}">
        <p14:creationId xmlns:p14="http://schemas.microsoft.com/office/powerpoint/2010/main" val="155927618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124744"/>
            <a:ext cx="8964488" cy="5976664"/>
          </a:xfrm>
        </p:spPr>
        <p:txBody>
          <a:bodyPr>
            <a:normAutofit/>
          </a:bodyPr>
          <a:lstStyle/>
          <a:p>
            <a:pPr marL="0" indent="0">
              <a:buNone/>
            </a:pPr>
            <a:r>
              <a:rPr lang="tr-TR" sz="1200" dirty="0" smtClean="0"/>
              <a:t>Yapılan </a:t>
            </a:r>
            <a:r>
              <a:rPr lang="tr-TR" sz="1200" dirty="0"/>
              <a:t>değişikliklere göre, sağlık meslek liselerinin bazı programlarına yeni öğrenci kaydedilmeyecek ve böylelikle lise mezunlarının ebe ya da hemşire unvanını kazanması mümkün olmayacak</a:t>
            </a:r>
            <a:r>
              <a:rPr lang="tr-TR" sz="1200" dirty="0" smtClean="0"/>
              <a:t>.</a:t>
            </a:r>
          </a:p>
          <a:p>
            <a:pPr marL="0" indent="0">
              <a:buNone/>
            </a:pPr>
            <a:r>
              <a:rPr lang="tr-TR" sz="1200" dirty="0"/>
              <a:t> </a:t>
            </a:r>
            <a:r>
              <a:rPr lang="tr-TR" sz="1200" b="1" dirty="0" smtClean="0"/>
              <a:t>YENİ UNVANLAR: </a:t>
            </a:r>
            <a:r>
              <a:rPr lang="tr-TR" sz="1200" dirty="0" smtClean="0"/>
              <a:t>Sağlık </a:t>
            </a:r>
            <a:r>
              <a:rPr lang="tr-TR" sz="1200" dirty="0"/>
              <a:t>meslek lisesi mezunlarının kazanacağı unvanlarda da değişiklik yapıldı. Buna göre, sağlık meslek liselerinden sadece  “</a:t>
            </a:r>
            <a:r>
              <a:rPr lang="tr-TR" sz="1200" b="1" dirty="0">
                <a:solidFill>
                  <a:srgbClr val="FF0000"/>
                </a:solidFill>
              </a:rPr>
              <a:t>hemşire yardımcısı”, “ebe yardımcısı” ve “sağlık bakım teknisyeni” </a:t>
            </a:r>
            <a:r>
              <a:rPr lang="tr-TR" sz="1200" dirty="0"/>
              <a:t>unvanı ile mezun olunabilecek.</a:t>
            </a:r>
          </a:p>
          <a:p>
            <a:pPr marL="0" indent="0">
              <a:buNone/>
            </a:pPr>
            <a:r>
              <a:rPr lang="tr-TR" sz="1200" b="1" dirty="0" smtClean="0"/>
              <a:t>BU </a:t>
            </a:r>
            <a:r>
              <a:rPr lang="tr-TR" sz="1200" b="1" dirty="0"/>
              <a:t>UNVANLARLA MEZUN OLACAKLARIN GÖREV TANIMLARI ŞÖYLE:</a:t>
            </a:r>
            <a:endParaRPr lang="tr-TR" sz="1200" dirty="0"/>
          </a:p>
          <a:p>
            <a:pPr marL="0" indent="0">
              <a:buNone/>
            </a:pPr>
            <a:r>
              <a:rPr lang="tr-TR" sz="1200" dirty="0"/>
              <a:t> </a:t>
            </a:r>
            <a:r>
              <a:rPr lang="tr-TR" sz="1200" dirty="0" smtClean="0"/>
              <a:t>**</a:t>
            </a:r>
            <a:r>
              <a:rPr lang="tr-TR" sz="1200" b="1" dirty="0"/>
              <a:t>Hemşire yardımcısı; </a:t>
            </a:r>
            <a:r>
              <a:rPr lang="tr-TR" sz="1200" dirty="0"/>
              <a:t>sağlık meslek liselerinin hemşire yardımcılığı programından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200" dirty="0" smtClean="0"/>
              <a:t>**</a:t>
            </a:r>
            <a:r>
              <a:rPr lang="tr-TR" sz="1200" b="1" dirty="0"/>
              <a:t>Ebe yardımcısı; </a:t>
            </a:r>
            <a:r>
              <a:rPr lang="tr-TR" sz="1200" dirty="0"/>
              <a:t>sağlık meslek liselerinin ebe yardımcılığı programından mezun olup ebelerin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p>
          <a:p>
            <a:pPr marL="0" indent="0">
              <a:buNone/>
            </a:pPr>
            <a:r>
              <a:rPr lang="tr-TR" sz="1200" dirty="0" smtClean="0"/>
              <a:t>** </a:t>
            </a:r>
            <a:r>
              <a:rPr lang="tr-TR" sz="1200" b="1" dirty="0"/>
              <a:t>Sağlık </a:t>
            </a:r>
            <a:r>
              <a:rPr lang="tr-TR" sz="1200" b="1" dirty="0" smtClean="0"/>
              <a:t>bakım </a:t>
            </a:r>
            <a:r>
              <a:rPr lang="tr-TR" sz="1200" b="1" dirty="0"/>
              <a:t>teknisyeni; </a:t>
            </a:r>
            <a:r>
              <a:rPr lang="tr-TR" sz="1200" dirty="0"/>
              <a:t>sağlık meslek liselerinin sağlık bakım teknisyenliği programından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meslek mensubudur.”</a:t>
            </a:r>
          </a:p>
          <a:p>
            <a:pPr marL="0" indent="0">
              <a:buNone/>
            </a:pPr>
            <a:r>
              <a:rPr lang="tr-TR" sz="1200" dirty="0"/>
              <a:t> </a:t>
            </a:r>
            <a:r>
              <a:rPr lang="tr-TR" sz="1200" b="1" dirty="0" smtClean="0"/>
              <a:t>KAPATILAN </a:t>
            </a:r>
            <a:r>
              <a:rPr lang="tr-TR" sz="1200" b="1" dirty="0"/>
              <a:t>BÖLÜMLER VE KAYITLI ÖĞRENCİLERİN </a:t>
            </a:r>
            <a:r>
              <a:rPr lang="tr-TR" sz="1200" b="1" dirty="0" smtClean="0"/>
              <a:t>DURUMU:</a:t>
            </a:r>
            <a:endParaRPr lang="tr-TR" sz="1200" dirty="0"/>
          </a:p>
          <a:p>
            <a:pPr marL="0" indent="0">
              <a:buNone/>
            </a:pPr>
            <a:r>
              <a:rPr lang="tr-TR" sz="1200" dirty="0"/>
              <a:t> </a:t>
            </a:r>
            <a:r>
              <a:rPr lang="tr-TR" sz="1200" dirty="0" smtClean="0"/>
              <a:t>Sağlık </a:t>
            </a:r>
            <a:r>
              <a:rPr lang="tr-TR" sz="1200" dirty="0"/>
              <a:t>meslek liselerinin hemşire yardımcılığı, ebe yardımcılığı ve sağlık bakım teknisyenliği haricindeki tüm programları kapatıldı. Kapatılan programlara öğrenci kaydı yapılmayacak.</a:t>
            </a:r>
          </a:p>
          <a:p>
            <a:pPr marL="0" indent="0">
              <a:buNone/>
            </a:pPr>
            <a:r>
              <a:rPr lang="tr-TR" sz="1200" dirty="0"/>
              <a:t> </a:t>
            </a:r>
            <a:r>
              <a:rPr lang="tr-TR" sz="1200" dirty="0" smtClean="0"/>
              <a:t>Sağlık </a:t>
            </a:r>
            <a:r>
              <a:rPr lang="tr-TR" sz="1200" dirty="0"/>
              <a:t>meslek liselerinde halen kayıtlı bulunan öğrenciler, eğitimlerini kayıtlarının yapıldığı programlarda tamamlayacaklar ve bitirdikleri programların meslek unvanını kullanabilecekler. </a:t>
            </a:r>
            <a:endParaRPr lang="tr-TR" sz="1200" dirty="0" smtClean="0"/>
          </a:p>
          <a:p>
            <a:pPr marL="0" indent="0">
              <a:buNone/>
            </a:pPr>
            <a:r>
              <a:rPr lang="tr-TR" sz="1200" dirty="0" smtClean="0"/>
              <a:t>Sağlık </a:t>
            </a:r>
            <a:r>
              <a:rPr lang="tr-TR" sz="1200" dirty="0"/>
              <a:t>meslek liselerinin kapatılan programlarından 18 Ocak 2014 tarihinden önce mezun olanlar da meslek unvanlarını kullanmaya devam edebilecekler.</a:t>
            </a:r>
          </a:p>
          <a:p>
            <a:pPr marL="0" indent="0">
              <a:buNone/>
            </a:pPr>
            <a:r>
              <a:rPr lang="tr-TR" sz="1200" dirty="0"/>
              <a:t> </a:t>
            </a:r>
            <a:r>
              <a:rPr lang="tr-TR" sz="1200" dirty="0" smtClean="0"/>
              <a:t>Kanunda </a:t>
            </a:r>
            <a:r>
              <a:rPr lang="tr-TR" sz="1200" dirty="0"/>
              <a:t>yapılan düzenlemeyle, ebelik unvanının nasıl kazanılacağı hüküm altına alındı.</a:t>
            </a:r>
          </a:p>
          <a:p>
            <a:pPr marL="0" indent="0">
              <a:buNone/>
            </a:pPr>
            <a:r>
              <a:rPr lang="tr-TR" sz="1200" dirty="0"/>
              <a:t> </a:t>
            </a:r>
            <a:r>
              <a:rPr lang="tr-TR" sz="1200" dirty="0" smtClean="0"/>
              <a:t>Düzenlemeye </a:t>
            </a:r>
            <a:r>
              <a:rPr lang="tr-TR" sz="1200" dirty="0"/>
              <a:t>göre, ebelik unvanı; Türkiye’de üniversitelerin ebelik ile ilgili lisans eğitimi veren fakülte ve yüksekokullarından mezun olan ve diplomaları Sağlık Bakanlığınca tescil edilenler ile öğrenimlerini yurt dışında ebelik ile ilgili bir okulda tamamlayarak denklikleri onaylanan ve diplomaları Sağlık Bakanlığınca tescil edilenlere verilecek.</a:t>
            </a:r>
          </a:p>
          <a:p>
            <a:pPr algn="just" eaLnBrk="1" hangingPunct="1">
              <a:lnSpc>
                <a:spcPct val="80000"/>
              </a:lnSpc>
              <a:buFont typeface="Wingdings" pitchFamily="2" charset="2"/>
              <a:buChar char="v"/>
            </a:pPr>
            <a:endParaRPr lang="tr-TR" altLang="tr-TR" sz="1050" dirty="0" smtClean="0"/>
          </a:p>
        </p:txBody>
      </p:sp>
      <p:sp>
        <p:nvSpPr>
          <p:cNvPr id="3" name="Dikdörtgen 2"/>
          <p:cNvSpPr/>
          <p:nvPr/>
        </p:nvSpPr>
        <p:spPr>
          <a:xfrm>
            <a:off x="2768768" y="116632"/>
            <a:ext cx="4519762" cy="867930"/>
          </a:xfrm>
          <a:prstGeom prst="rect">
            <a:avLst/>
          </a:prstGeom>
        </p:spPr>
        <p:txBody>
          <a:bodyPr wrap="none">
            <a:spAutoFit/>
          </a:bodyPr>
          <a:lstStyle/>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SAĞLIK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LİSELERİNDE </a:t>
            </a:r>
          </a:p>
          <a:p>
            <a:pPr algn="ctr">
              <a:lnSpc>
                <a:spcPct val="90000"/>
              </a:lnSpc>
            </a:pP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ALANLARIN </a:t>
            </a:r>
            <a:r>
              <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SON </a:t>
            </a:r>
            <a:r>
              <a:rPr lang="tr-TR" altLang="tr-T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DURUMU</a:t>
            </a:r>
            <a:endParaRPr lang="tr-TR" altLang="tr-T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91339164"/>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8280920" cy="4986960"/>
          </a:xfrm>
        </p:spPr>
        <p:txBody>
          <a:bodyPr>
            <a:normAutofit fontScale="92500" lnSpcReduction="20000"/>
          </a:bodyPr>
          <a:lstStyle/>
          <a:p>
            <a:pPr algn="just">
              <a:lnSpc>
                <a:spcPct val="80000"/>
              </a:lnSpc>
              <a:spcAft>
                <a:spcPts val="600"/>
              </a:spcAft>
              <a:buFont typeface="Wingdings" pitchFamily="2" charset="2"/>
              <a:buChar char="v"/>
            </a:pPr>
            <a:r>
              <a:rPr lang="tr-TR" altLang="tr-TR" dirty="0"/>
              <a:t>Toplumların gelişmesi ülkeler arası ilişkilerin yoğunlaşması ve iletişimin ön plana çıkması sonucu önem kazanan iletişim alanında istihdam edilecek yabancı dil bilir nitelikli insan gücünü yetiştiren, öğrencileri hem mesleğe hem de yüksek öğretime hazırlayan okullardır. </a:t>
            </a:r>
          </a:p>
          <a:p>
            <a:pPr algn="just">
              <a:lnSpc>
                <a:spcPct val="80000"/>
              </a:lnSpc>
              <a:spcAft>
                <a:spcPts val="200"/>
              </a:spcAft>
              <a:buFont typeface="Wingdings" pitchFamily="2" charset="2"/>
              <a:buChar char="v"/>
            </a:pPr>
            <a:endParaRPr lang="tr-TR" altLang="tr-TR" sz="1000" dirty="0"/>
          </a:p>
          <a:p>
            <a:pPr algn="just">
              <a:lnSpc>
                <a:spcPct val="80000"/>
              </a:lnSpc>
              <a:spcAft>
                <a:spcPts val="200"/>
              </a:spcAft>
              <a:buFont typeface="Wingdings" pitchFamily="2" charset="2"/>
              <a:buChar char="v"/>
            </a:pPr>
            <a:r>
              <a:rPr lang="tr-TR" altLang="tr-TR" dirty="0"/>
              <a:t>Öğretim süresi 4 yıldır.</a:t>
            </a:r>
          </a:p>
          <a:p>
            <a:pPr algn="just">
              <a:lnSpc>
                <a:spcPct val="80000"/>
              </a:lnSpc>
              <a:spcAft>
                <a:spcPts val="200"/>
              </a:spcAft>
              <a:buFont typeface="Wingdings" pitchFamily="2" charset="2"/>
              <a:buChar char="v"/>
            </a:pPr>
            <a:r>
              <a:rPr lang="tr-TR" altLang="tr-TR" dirty="0" smtClean="0"/>
              <a:t>Bu </a:t>
            </a:r>
            <a:r>
              <a:rPr lang="tr-TR" altLang="tr-TR" dirty="0"/>
              <a:t>okullarda; </a:t>
            </a:r>
          </a:p>
          <a:p>
            <a:pPr algn="just">
              <a:lnSpc>
                <a:spcPct val="80000"/>
              </a:lnSpc>
              <a:spcAft>
                <a:spcPts val="200"/>
              </a:spcAft>
              <a:buFont typeface="Wingdings" pitchFamily="2" charset="2"/>
              <a:buChar char="v"/>
            </a:pPr>
            <a:r>
              <a:rPr lang="tr-TR" altLang="tr-TR" dirty="0"/>
              <a:t>Gazetecilik, </a:t>
            </a:r>
          </a:p>
          <a:p>
            <a:pPr algn="just">
              <a:lnSpc>
                <a:spcPct val="80000"/>
              </a:lnSpc>
              <a:spcAft>
                <a:spcPts val="200"/>
              </a:spcAft>
              <a:buFont typeface="Wingdings" pitchFamily="2" charset="2"/>
              <a:buChar char="v"/>
            </a:pPr>
            <a:r>
              <a:rPr lang="tr-TR" altLang="tr-TR" dirty="0"/>
              <a:t>Radyo-Televizyon, </a:t>
            </a:r>
          </a:p>
          <a:p>
            <a:pPr algn="just">
              <a:lnSpc>
                <a:spcPct val="80000"/>
              </a:lnSpc>
              <a:spcAft>
                <a:spcPts val="200"/>
              </a:spcAft>
              <a:buFont typeface="Wingdings" pitchFamily="2" charset="2"/>
              <a:buChar char="v"/>
            </a:pPr>
            <a:r>
              <a:rPr lang="tr-TR" altLang="tr-TR" dirty="0"/>
              <a:t>Halkla İlişkiler </a:t>
            </a:r>
          </a:p>
          <a:p>
            <a:pPr algn="just">
              <a:lnSpc>
                <a:spcPct val="80000"/>
              </a:lnSpc>
              <a:spcAft>
                <a:spcPts val="200"/>
              </a:spcAft>
              <a:buFont typeface="Wingdings" pitchFamily="2" charset="2"/>
              <a:buChar char="v"/>
            </a:pPr>
            <a:r>
              <a:rPr lang="tr-TR" altLang="tr-TR" dirty="0"/>
              <a:t>Tanıtım alanları bulunmaktadır.</a:t>
            </a:r>
          </a:p>
          <a:p>
            <a:pPr marL="0" indent="0" algn="just">
              <a:lnSpc>
                <a:spcPct val="80000"/>
              </a:lnSpc>
              <a:spcAft>
                <a:spcPts val="200"/>
              </a:spcAft>
              <a:buNone/>
            </a:pPr>
            <a:r>
              <a:rPr lang="tr-TR" altLang="tr-TR" dirty="0"/>
              <a:t>Mezunlar, </a:t>
            </a:r>
            <a:r>
              <a:rPr lang="tr-TR" altLang="tr-TR" b="1" dirty="0"/>
              <a:t>Gazetecilik, Radyo-Televizyon, Halkla İlişkiler ve Tanıtım</a:t>
            </a:r>
            <a:r>
              <a:rPr lang="tr-TR" altLang="tr-TR" dirty="0"/>
              <a:t> alanlarında faaliyette bulunan, kamu ve özel sektöre bağlı kurum ve kuruluşlarda görev alabilecekleri gibi, kendi işyerlerini de kurup çalıştırabilirler.</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716776" y="1484784"/>
            <a:ext cx="3727432"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İLETİŞİM MESLEK LİSELERİ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068960"/>
            <a:ext cx="2974804" cy="2160000"/>
          </a:xfrm>
          <a:prstGeom prst="rect">
            <a:avLst/>
          </a:prstGeom>
          <a:effectLst>
            <a:softEdge rad="63500"/>
          </a:effectLst>
        </p:spPr>
      </p:pic>
    </p:spTree>
    <p:extLst>
      <p:ext uri="{BB962C8B-B14F-4D97-AF65-F5344CB8AC3E}">
        <p14:creationId xmlns:p14="http://schemas.microsoft.com/office/powerpoint/2010/main" val="26848423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682400"/>
            <a:ext cx="5832648" cy="5175600"/>
          </a:xfrm>
        </p:spPr>
        <p:txBody>
          <a:bodyPr>
            <a:normAutofit/>
          </a:bodyPr>
          <a:lstStyle/>
          <a:p>
            <a:pPr algn="just">
              <a:lnSpc>
                <a:spcPct val="80000"/>
              </a:lnSpc>
              <a:spcAft>
                <a:spcPts val="200"/>
              </a:spcAft>
              <a:buFont typeface="Wingdings" pitchFamily="2" charset="2"/>
              <a:buChar char="q"/>
            </a:pPr>
            <a:r>
              <a:rPr lang="tr-TR" altLang="tr-TR" dirty="0"/>
              <a:t>Turizm ve bunun temel alt yapısını oluşturan konaklama sektörünün ihtiyaç duyduğu yabancı dil bilir nitelikli elemanları yetiştiren okullardır. </a:t>
            </a:r>
          </a:p>
          <a:p>
            <a:pPr algn="just">
              <a:lnSpc>
                <a:spcPct val="80000"/>
              </a:lnSpc>
              <a:spcAft>
                <a:spcPts val="200"/>
              </a:spcAft>
              <a:buFont typeface="Wingdings" pitchFamily="2" charset="2"/>
              <a:buChar char="q"/>
            </a:pPr>
            <a:r>
              <a:rPr lang="tr-TR" altLang="tr-TR" dirty="0"/>
              <a:t>Öğretim süresi 4 yıldır.</a:t>
            </a:r>
          </a:p>
          <a:p>
            <a:pPr marL="0" indent="0" algn="just">
              <a:lnSpc>
                <a:spcPct val="80000"/>
              </a:lnSpc>
              <a:spcAft>
                <a:spcPts val="200"/>
              </a:spcAft>
              <a:buNone/>
            </a:pPr>
            <a:r>
              <a:rPr lang="tr-TR" altLang="tr-TR" dirty="0"/>
              <a:t>Bu okullarda; </a:t>
            </a:r>
          </a:p>
          <a:p>
            <a:pPr algn="just">
              <a:lnSpc>
                <a:spcPct val="80000"/>
              </a:lnSpc>
              <a:spcAft>
                <a:spcPts val="200"/>
              </a:spcAft>
              <a:buFont typeface="Wingdings" pitchFamily="2" charset="2"/>
              <a:buChar char="§"/>
            </a:pPr>
            <a:r>
              <a:rPr lang="tr-TR" altLang="tr-TR" dirty="0"/>
              <a:t>Resepsiyon, </a:t>
            </a:r>
          </a:p>
          <a:p>
            <a:pPr algn="just">
              <a:lnSpc>
                <a:spcPct val="80000"/>
              </a:lnSpc>
              <a:spcAft>
                <a:spcPts val="200"/>
              </a:spcAft>
              <a:buFont typeface="Wingdings" pitchFamily="2" charset="2"/>
              <a:buChar char="§"/>
            </a:pPr>
            <a:r>
              <a:rPr lang="tr-TR" altLang="tr-TR" dirty="0"/>
              <a:t>Servis, Mutfak, </a:t>
            </a:r>
          </a:p>
          <a:p>
            <a:pPr algn="just">
              <a:lnSpc>
                <a:spcPct val="80000"/>
              </a:lnSpc>
              <a:spcAft>
                <a:spcPts val="200"/>
              </a:spcAft>
              <a:buFont typeface="Wingdings" pitchFamily="2" charset="2"/>
              <a:buChar char="§"/>
            </a:pPr>
            <a:r>
              <a:rPr lang="tr-TR" altLang="tr-TR" dirty="0"/>
              <a:t>Kat Hizmetleri, </a:t>
            </a:r>
          </a:p>
          <a:p>
            <a:pPr algn="just">
              <a:lnSpc>
                <a:spcPct val="80000"/>
              </a:lnSpc>
              <a:spcAft>
                <a:spcPts val="200"/>
              </a:spcAft>
              <a:buFont typeface="Wingdings" pitchFamily="2" charset="2"/>
              <a:buChar char="§"/>
            </a:pPr>
            <a:r>
              <a:rPr lang="tr-TR" altLang="tr-TR" dirty="0"/>
              <a:t>Seyahat Acenteciliği bölümleri bulunmaktadır.</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048782" y="1359176"/>
            <a:ext cx="4971490"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pic>
        <p:nvPicPr>
          <p:cNvPr id="2" name="Resim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6228504" y="1652481"/>
            <a:ext cx="2880000" cy="1584000"/>
          </a:xfrm>
          <a:prstGeom prst="rect">
            <a:avLst/>
          </a:prstGeom>
          <a:effectLst>
            <a:softEdge rad="63500"/>
          </a:effectLst>
        </p:spPr>
      </p:pic>
      <p:pic>
        <p:nvPicPr>
          <p:cNvPr id="4" name="Resim 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300512" y="3208852"/>
            <a:ext cx="2880000" cy="1584000"/>
          </a:xfrm>
          <a:prstGeom prst="rect">
            <a:avLst/>
          </a:prstGeom>
          <a:effectLst>
            <a:softEdge rad="63500"/>
          </a:effectLst>
        </p:spPr>
      </p:pic>
      <p:pic>
        <p:nvPicPr>
          <p:cNvPr id="9" name="Resim 8"/>
          <p:cNvPicPr/>
          <p:nvPr/>
        </p:nvPicPr>
        <p:blipFill>
          <a:blip r:embed="rId4" cstate="print">
            <a:extLst>
              <a:ext uri="{28A0092B-C50C-407E-A947-70E740481C1C}">
                <a14:useLocalDpi xmlns:a14="http://schemas.microsoft.com/office/drawing/2010/main" val="0"/>
              </a:ext>
            </a:extLst>
          </a:blip>
          <a:stretch>
            <a:fillRect/>
          </a:stretch>
        </p:blipFill>
        <p:spPr>
          <a:xfrm>
            <a:off x="6300512" y="4744372"/>
            <a:ext cx="2880000" cy="1584000"/>
          </a:xfrm>
          <a:prstGeom prst="rect">
            <a:avLst/>
          </a:prstGeom>
          <a:effectLst>
            <a:softEdge rad="63500"/>
          </a:effectLst>
        </p:spPr>
      </p:pic>
    </p:spTree>
    <p:extLst>
      <p:ext uri="{BB962C8B-B14F-4D97-AF65-F5344CB8AC3E}">
        <p14:creationId xmlns:p14="http://schemas.microsoft.com/office/powerpoint/2010/main" val="21289596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68313" y="476250"/>
            <a:ext cx="8229600" cy="612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ctr">
              <a:lnSpc>
                <a:spcPct val="80000"/>
              </a:lnSpc>
              <a:buFontTx/>
              <a:buNone/>
            </a:pPr>
            <a:r>
              <a:rPr lang="tr-TR" altLang="tr-TR" b="1" dirty="0" smtClean="0"/>
              <a:t>Temel eğitimden ortaöğretime geçiş sistemi ile;</a:t>
            </a:r>
          </a:p>
          <a:p>
            <a:pPr algn="ctr">
              <a:lnSpc>
                <a:spcPct val="80000"/>
              </a:lnSpc>
              <a:buFontTx/>
              <a:buNone/>
            </a:pPr>
            <a:endParaRPr lang="tr-TR" altLang="tr-TR" sz="1600" b="1" dirty="0" smtClean="0"/>
          </a:p>
          <a:p>
            <a:pPr>
              <a:lnSpc>
                <a:spcPct val="150000"/>
              </a:lnSpc>
              <a:buFont typeface="Wingdings" pitchFamily="2" charset="2"/>
              <a:buChar char="q"/>
            </a:pPr>
            <a:r>
              <a:rPr lang="tr-TR" altLang="tr-TR" dirty="0" smtClean="0"/>
              <a:t>Resmi Fen Liselerine, </a:t>
            </a:r>
          </a:p>
          <a:p>
            <a:pPr>
              <a:lnSpc>
                <a:spcPct val="150000"/>
              </a:lnSpc>
              <a:buFont typeface="Wingdings" pitchFamily="2" charset="2"/>
              <a:buChar char="q"/>
            </a:pPr>
            <a:r>
              <a:rPr lang="tr-TR" altLang="tr-TR" dirty="0" smtClean="0"/>
              <a:t>Özel Fen Liselerine,</a:t>
            </a:r>
          </a:p>
          <a:p>
            <a:pPr>
              <a:lnSpc>
                <a:spcPct val="150000"/>
              </a:lnSpc>
              <a:buFont typeface="Wingdings" pitchFamily="2" charset="2"/>
              <a:buChar char="q"/>
            </a:pPr>
            <a:r>
              <a:rPr lang="tr-TR" altLang="tr-TR" dirty="0" smtClean="0"/>
              <a:t>Sosyal Bilimler Liselerine,</a:t>
            </a:r>
          </a:p>
          <a:p>
            <a:pPr>
              <a:lnSpc>
                <a:spcPct val="150000"/>
              </a:lnSpc>
              <a:buFont typeface="Wingdings" pitchFamily="2" charset="2"/>
              <a:buChar char="q"/>
            </a:pPr>
            <a:r>
              <a:rPr lang="tr-TR" altLang="tr-TR" dirty="0" smtClean="0"/>
              <a:t>Anadolu Liselerine,</a:t>
            </a:r>
          </a:p>
          <a:p>
            <a:pPr>
              <a:lnSpc>
                <a:spcPct val="150000"/>
              </a:lnSpc>
              <a:buFont typeface="Wingdings" pitchFamily="2" charset="2"/>
              <a:buChar char="q"/>
            </a:pPr>
            <a:r>
              <a:rPr lang="tr-TR" altLang="tr-TR" dirty="0" smtClean="0"/>
              <a:t>Anadolu Mesleki ve Teknik Liselere,</a:t>
            </a:r>
          </a:p>
          <a:p>
            <a:pPr>
              <a:lnSpc>
                <a:spcPct val="150000"/>
              </a:lnSpc>
              <a:buFont typeface="Wingdings" pitchFamily="2" charset="2"/>
              <a:buChar char="q"/>
            </a:pPr>
            <a:r>
              <a:rPr lang="tr-TR" altLang="tr-TR" dirty="0" smtClean="0"/>
              <a:t>Anadolu İmam-Hatip Liselerine,</a:t>
            </a:r>
          </a:p>
          <a:p>
            <a:pPr>
              <a:lnSpc>
                <a:spcPct val="150000"/>
              </a:lnSpc>
              <a:buFont typeface="Wingdings" pitchFamily="2" charset="2"/>
              <a:buChar char="q"/>
            </a:pPr>
            <a:r>
              <a:rPr lang="tr-TR" altLang="tr-TR" dirty="0" smtClean="0"/>
              <a:t>Çok Programlı Liselere</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196752"/>
            <a:ext cx="3923928" cy="3024336"/>
          </a:xfrm>
          <a:prstGeom prst="rect">
            <a:avLst/>
          </a:prstGeom>
          <a:effectLst>
            <a:softEdge rad="63500"/>
          </a:effectLst>
        </p:spPr>
      </p:pic>
    </p:spTree>
    <p:extLst>
      <p:ext uri="{BB962C8B-B14F-4D97-AF65-F5344CB8AC3E}">
        <p14:creationId xmlns:p14="http://schemas.microsoft.com/office/powerpoint/2010/main" val="139817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51520" y="1826416"/>
            <a:ext cx="8784976" cy="5031584"/>
          </a:xfrm>
        </p:spPr>
        <p:txBody>
          <a:bodyPr>
            <a:normAutofit/>
          </a:bodyPr>
          <a:lstStyle/>
          <a:p>
            <a:pPr algn="just">
              <a:lnSpc>
                <a:spcPct val="90000"/>
              </a:lnSpc>
              <a:buFont typeface="Wingdings" pitchFamily="2" charset="2"/>
              <a:buChar char="q"/>
            </a:pPr>
            <a:r>
              <a:rPr lang="tr-TR" altLang="tr-TR" dirty="0"/>
              <a:t>Bu okullarda öğrenim gören öğrenciler her yıl Ekim-Mart ayları arasında teorik ve uygulamalı eğitimlerini okulda; Nisan-Eylül ayları arasında uygulamalı eğitimlerini bu alanda faaliyet gösteren otellerde veya diğer turistik tesislerde yapmaktadırlar.</a:t>
            </a:r>
          </a:p>
          <a:p>
            <a:pPr algn="just">
              <a:lnSpc>
                <a:spcPct val="90000"/>
              </a:lnSpc>
              <a:buFont typeface="Wingdings" pitchFamily="2" charset="2"/>
              <a:buChar char="q"/>
            </a:pPr>
            <a:endParaRPr lang="tr-TR" altLang="tr-TR" dirty="0"/>
          </a:p>
          <a:p>
            <a:pPr algn="just">
              <a:lnSpc>
                <a:spcPct val="90000"/>
              </a:lnSpc>
              <a:buFont typeface="Wingdings" pitchFamily="2" charset="2"/>
              <a:buChar char="q"/>
            </a:pPr>
            <a:r>
              <a:rPr lang="tr-TR" altLang="tr-TR" dirty="0"/>
              <a:t>Mezunlar sınavsız olarak alanlarındaki meslek yüksek okul programlarına girebileceklerdir.</a:t>
            </a:r>
          </a:p>
          <a:p>
            <a:pPr algn="just">
              <a:lnSpc>
                <a:spcPct val="90000"/>
              </a:lnSpc>
              <a:buFont typeface="Wingdings" pitchFamily="2" charset="2"/>
              <a:buChar char="q"/>
            </a:pPr>
            <a:endParaRPr lang="tr-TR" altLang="tr-TR" dirty="0"/>
          </a:p>
          <a:p>
            <a:pPr algn="just">
              <a:lnSpc>
                <a:spcPct val="90000"/>
              </a:lnSpc>
              <a:buFont typeface="Wingdings" pitchFamily="2" charset="2"/>
              <a:buChar char="q"/>
            </a:pPr>
            <a:r>
              <a:rPr lang="tr-TR" altLang="tr-TR" dirty="0"/>
              <a:t>Bilgisayar ve yabancı dil bilen nitelikli meslek elemanı olarak yetişen öğrenciler, geniş iş imkanına sahiptirler.</a:t>
            </a:r>
            <a:r>
              <a:rPr lang="tr-TR" altLang="tr-TR" sz="3200" dirty="0"/>
              <a:t> </a:t>
            </a:r>
          </a:p>
          <a:p>
            <a:pPr marL="0" indent="0" algn="just" eaLnBrk="1" hangingPunct="1">
              <a:lnSpc>
                <a:spcPct val="80000"/>
              </a:lnSpc>
              <a:buNone/>
            </a:pPr>
            <a:endParaRPr lang="tr-TR" altLang="tr-TR" sz="28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048782" y="1484784"/>
            <a:ext cx="4971490" cy="341632"/>
          </a:xfrm>
          <a:prstGeom prst="rect">
            <a:avLst/>
          </a:prstGeom>
        </p:spPr>
        <p:txBody>
          <a:bodyPr wrap="none">
            <a:spAutoFit/>
          </a:bodyPr>
          <a:lstStyle/>
          <a:p>
            <a:pPr algn="ctr">
              <a:lnSpc>
                <a:spcPct val="90000"/>
              </a:lnSpc>
            </a:pP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OTELCİLİK VE TURİZM MESLEK LİSELERİ </a:t>
            </a:r>
          </a:p>
        </p:txBody>
      </p:sp>
    </p:spTree>
    <p:extLst>
      <p:ext uri="{BB962C8B-B14F-4D97-AF65-F5344CB8AC3E}">
        <p14:creationId xmlns:p14="http://schemas.microsoft.com/office/powerpoint/2010/main" val="2280743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826416"/>
            <a:ext cx="7054777" cy="5031584"/>
          </a:xfrm>
        </p:spPr>
        <p:txBody>
          <a:bodyPr>
            <a:normAutofit/>
          </a:bodyPr>
          <a:lstStyle/>
          <a:p>
            <a:pPr algn="just">
              <a:buFont typeface="Wingdings" pitchFamily="2" charset="2"/>
              <a:buChar char="q"/>
            </a:pPr>
            <a:r>
              <a:rPr lang="tr-TR" altLang="tr-TR" sz="2400" dirty="0" smtClean="0"/>
              <a:t>Anadolu </a:t>
            </a:r>
            <a:r>
              <a:rPr lang="tr-TR" altLang="tr-TR" sz="2400" dirty="0"/>
              <a:t>Güzel Sanatlar Liseleri, yetenekli olan öğrencilerin yaratıcı, yapıcı ve yorum yeteneklerini geliştirmek, öğrencileri yetenekleri doğrultusunda araştırıcı ve geliştirici çalışmalara yöneltmektir. </a:t>
            </a:r>
          </a:p>
          <a:p>
            <a:pPr algn="just">
              <a:buFont typeface="Wingdings" pitchFamily="2" charset="2"/>
              <a:buChar char="q"/>
            </a:pPr>
            <a:r>
              <a:rPr lang="tr-TR" altLang="tr-TR" sz="2400" dirty="0"/>
              <a:t>Sınıflardaki öğrenci sayısı kesinlikle 24 kişinin üzerine çıkamaz. </a:t>
            </a:r>
          </a:p>
          <a:p>
            <a:pPr algn="just">
              <a:lnSpc>
                <a:spcPct val="80000"/>
              </a:lnSpc>
              <a:buFont typeface="Wingdings" pitchFamily="2" charset="2"/>
              <a:buChar char="q"/>
            </a:pPr>
            <a:r>
              <a:rPr lang="tr-TR" altLang="tr-TR" sz="2400" dirty="0"/>
              <a:t>Anadolu Güzel Sanatlar Liselerinde Fonetik (Müzik), Plastik Sanatlar (</a:t>
            </a:r>
            <a:r>
              <a:rPr lang="tr-TR" altLang="tr-TR" sz="2400" dirty="0" err="1"/>
              <a:t>Resim,Heykel</a:t>
            </a:r>
            <a:r>
              <a:rPr lang="tr-TR" altLang="tr-TR" sz="2400" dirty="0"/>
              <a:t>), Drama (Sahne ve Görüntü) sanatları bölümleri vardır. </a:t>
            </a:r>
          </a:p>
          <a:p>
            <a:pPr algn="just">
              <a:lnSpc>
                <a:spcPct val="80000"/>
              </a:lnSpc>
              <a:buFont typeface="Wingdings" pitchFamily="2" charset="2"/>
              <a:buChar char="q"/>
            </a:pPr>
            <a:r>
              <a:rPr lang="tr-TR" altLang="tr-TR" sz="2400" dirty="0" smtClean="0"/>
              <a:t>Bu </a:t>
            </a:r>
            <a:r>
              <a:rPr lang="tr-TR" altLang="tr-TR" sz="2400" dirty="0"/>
              <a:t>okullara yetenek sınavı ile öğrenci alınmaktadır. </a:t>
            </a:r>
          </a:p>
          <a:p>
            <a:pPr marL="0" indent="0" algn="just" eaLnBrk="1" hangingPunct="1">
              <a:lnSpc>
                <a:spcPct val="80000"/>
              </a:lnSpc>
              <a:buNone/>
            </a:pPr>
            <a:endParaRPr lang="tr-TR" altLang="tr-TR" sz="2400" dirty="0" smtClean="0"/>
          </a:p>
        </p:txBody>
      </p:sp>
      <p:sp>
        <p:nvSpPr>
          <p:cNvPr id="8" name="Dikdörtgen 7"/>
          <p:cNvSpPr/>
          <p:nvPr/>
        </p:nvSpPr>
        <p:spPr>
          <a:xfrm>
            <a:off x="2076723" y="7770"/>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ikdörtgen 2"/>
          <p:cNvSpPr/>
          <p:nvPr/>
        </p:nvSpPr>
        <p:spPr>
          <a:xfrm>
            <a:off x="2653746" y="1484784"/>
            <a:ext cx="3718454" cy="341632"/>
          </a:xfrm>
          <a:prstGeom prst="rect">
            <a:avLst/>
          </a:prstGeom>
        </p:spPr>
        <p:txBody>
          <a:bodyPr wrap="none">
            <a:spAutoFit/>
          </a:bodyPr>
          <a:lstStyle/>
          <a:p>
            <a:pPr algn="ctr">
              <a:lnSpc>
                <a:spcPct val="90000"/>
              </a:lnSpc>
            </a:pP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GÜZEL </a:t>
            </a:r>
            <a:r>
              <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SANATLAR </a:t>
            </a:r>
            <a:r>
              <a:rPr lang="tr-TR" altLang="tr-T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LİSELERİ</a:t>
            </a:r>
            <a:endParaRPr lang="tr-TR" alt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826" y="1582664"/>
            <a:ext cx="2160240" cy="1371246"/>
          </a:xfrm>
          <a:prstGeom prst="rect">
            <a:avLst/>
          </a:prstGeom>
          <a:effectLst>
            <a:softEdge rad="63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493" y="3055161"/>
            <a:ext cx="2154436" cy="150309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4835267"/>
            <a:ext cx="1283845" cy="1339478"/>
          </a:xfrm>
          <a:prstGeom prst="rect">
            <a:avLst/>
          </a:prstGeom>
        </p:spPr>
      </p:pic>
    </p:spTree>
    <p:extLst>
      <p:ext uri="{BB962C8B-B14F-4D97-AF65-F5344CB8AC3E}">
        <p14:creationId xmlns:p14="http://schemas.microsoft.com/office/powerpoint/2010/main" val="272165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9512" y="1710100"/>
            <a:ext cx="6192688" cy="4815244"/>
          </a:xfrm>
        </p:spPr>
        <p:txBody>
          <a:bodyPr>
            <a:normAutofit/>
          </a:bodyPr>
          <a:lstStyle/>
          <a:p>
            <a:pPr>
              <a:lnSpc>
                <a:spcPct val="80000"/>
              </a:lnSpc>
              <a:spcAft>
                <a:spcPts val="600"/>
              </a:spcAft>
              <a:buFont typeface="Wingdings" pitchFamily="2" charset="2"/>
              <a:buChar char="q"/>
            </a:pPr>
            <a:r>
              <a:rPr lang="tr-TR" altLang="tr-TR" sz="2200" dirty="0"/>
              <a:t>Spor liseleri; beden eğitimi ve sporla ilgili yüksek öğretim kurumlarının bulunduğu; spor lisesi programlarının uygulanabileceği kapalı spor salonu, futbol sahası ve benzeri spor alanları ile yeterli spor araç-gereci bulunan, fizikî alt yapısı uygun olan okullardır. </a:t>
            </a:r>
            <a:endParaRPr lang="tr-TR" altLang="tr-TR" sz="2200" dirty="0" smtClean="0"/>
          </a:p>
          <a:p>
            <a:pPr algn="just">
              <a:lnSpc>
                <a:spcPct val="80000"/>
              </a:lnSpc>
              <a:spcAft>
                <a:spcPts val="600"/>
              </a:spcAft>
              <a:buFont typeface="Wingdings" pitchFamily="2" charset="2"/>
              <a:buChar char="q"/>
            </a:pPr>
            <a:r>
              <a:rPr lang="tr-TR" altLang="tr-TR" sz="2200" dirty="0" smtClean="0"/>
              <a:t>Yatılı</a:t>
            </a:r>
            <a:r>
              <a:rPr lang="tr-TR" altLang="tr-TR" sz="2200" dirty="0"/>
              <a:t>, gündüzlü ve karma eğitim yapan liselerdir. </a:t>
            </a:r>
          </a:p>
          <a:p>
            <a:pPr algn="just">
              <a:lnSpc>
                <a:spcPct val="80000"/>
              </a:lnSpc>
              <a:spcAft>
                <a:spcPts val="600"/>
              </a:spcAft>
              <a:buFont typeface="Wingdings" pitchFamily="2" charset="2"/>
              <a:buChar char="q"/>
            </a:pPr>
            <a:r>
              <a:rPr lang="tr-TR" altLang="tr-TR" sz="2200" dirty="0"/>
              <a:t>Bir sınıftaki öğrenci sayısı ise 24’ü geçemez. </a:t>
            </a:r>
          </a:p>
          <a:p>
            <a:pPr algn="just">
              <a:lnSpc>
                <a:spcPct val="80000"/>
              </a:lnSpc>
              <a:spcAft>
                <a:spcPts val="600"/>
              </a:spcAft>
              <a:buFont typeface="Wingdings" pitchFamily="2" charset="2"/>
              <a:buChar char="q"/>
            </a:pPr>
            <a:r>
              <a:rPr lang="tr-TR" altLang="tr-TR" sz="2200" dirty="0"/>
              <a:t>Yüksek Öğrenim Kurumları (kendi alanlarında), seçecekleri Fakültelere girişlerde spor liselerinin ilgili bölümlerinden mezun öğrencilere ek başarı puanı vermektedir. </a:t>
            </a:r>
          </a:p>
          <a:p>
            <a:pPr algn="just">
              <a:lnSpc>
                <a:spcPct val="80000"/>
              </a:lnSpc>
              <a:spcAft>
                <a:spcPts val="600"/>
              </a:spcAft>
              <a:buFont typeface="Wingdings" pitchFamily="2" charset="2"/>
              <a:buChar char="q"/>
            </a:pPr>
            <a:r>
              <a:rPr lang="tr-TR" altLang="tr-TR" sz="2200" dirty="0" smtClean="0"/>
              <a:t>Bu </a:t>
            </a:r>
            <a:r>
              <a:rPr lang="tr-TR" altLang="tr-TR" sz="2200" dirty="0"/>
              <a:t>okullara yetenek sınavı ile öğrenci alınmaktadır</a:t>
            </a:r>
            <a:r>
              <a:rPr lang="tr-TR" altLang="tr-TR" sz="2200" dirty="0" smtClean="0"/>
              <a:t>.</a:t>
            </a:r>
            <a:endParaRPr lang="tr-TR" altLang="tr-TR" sz="2200" dirty="0"/>
          </a:p>
        </p:txBody>
      </p:sp>
      <p:sp>
        <p:nvSpPr>
          <p:cNvPr id="8" name="Dikdörtgen 7"/>
          <p:cNvSpPr/>
          <p:nvPr/>
        </p:nvSpPr>
        <p:spPr>
          <a:xfrm>
            <a:off x="2076723" y="-125526"/>
            <a:ext cx="5157566"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3" descr="D:\REHBERLİK-2\e dergi resimler-2\ŞEKİL\xbedenogr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10100"/>
            <a:ext cx="3128976" cy="416717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3467056" y="1340768"/>
            <a:ext cx="1689885" cy="369332"/>
          </a:xfrm>
          <a:prstGeom prst="rect">
            <a:avLst/>
          </a:prstGeom>
        </p:spPr>
        <p:txBody>
          <a:bodyPr wrap="none">
            <a:spAutoFit/>
          </a:bodyPr>
          <a:lstStyle/>
          <a:p>
            <a:pPr algn="ctr">
              <a:lnSpc>
                <a:spcPct val="90000"/>
              </a:lnSpc>
            </a:pPr>
            <a:r>
              <a:rPr lang="tr-TR" alt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SPOR LİSELERİ</a:t>
            </a:r>
            <a:endParaRPr lang="tr-TR" alt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97432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94207" y="44624"/>
            <a:ext cx="6616619"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ÇOK PROGRAMLI LİSELER</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196752"/>
            <a:ext cx="8352928" cy="5262979"/>
          </a:xfrm>
          <a:prstGeom prst="rect">
            <a:avLst/>
          </a:prstGeom>
          <a:noFill/>
        </p:spPr>
        <p:txBody>
          <a:bodyPr wrap="square" rtlCol="0">
            <a:spAutoFit/>
          </a:bodyPr>
          <a:lstStyle/>
          <a:p>
            <a:r>
              <a:rPr lang="tr-TR" sz="2400" dirty="0">
                <a:solidFill>
                  <a:schemeClr val="tx2">
                    <a:lumMod val="75000"/>
                  </a:schemeClr>
                </a:solidFill>
              </a:rPr>
              <a:t>Mesleki Teknik Eğitim Genel Müdürlüğüne bağlı olarak faaliyet gösteren 22 okul türünün öğrenim süreleri ile yetkilerinde herhangi bir değişiklik yapılmaksızın, “Mesleki ve Teknik Anadolu Lisesi” ile “Çok programlı Anadolu Lisesi” adı altında yeniden yapılandırılmıştır</a:t>
            </a:r>
            <a:r>
              <a:rPr lang="tr-TR" sz="2400" dirty="0" smtClean="0">
                <a:solidFill>
                  <a:schemeClr val="tx2">
                    <a:lumMod val="75000"/>
                  </a:schemeClr>
                </a:solidFill>
              </a:rPr>
              <a:t>.</a:t>
            </a:r>
          </a:p>
          <a:p>
            <a:r>
              <a:rPr lang="tr-TR" sz="2400" dirty="0" smtClean="0">
                <a:solidFill>
                  <a:schemeClr val="tx2">
                    <a:lumMod val="75000"/>
                  </a:schemeClr>
                </a:solidFill>
              </a:rPr>
              <a:t>Bazı yerleşim birimlerinde genellikle il dışı merkezlerde birden çok okul programının birlikte bir okulda yer almasıyla oluşan okullardır.</a:t>
            </a:r>
          </a:p>
          <a:p>
            <a:r>
              <a:rPr lang="tr-TR" sz="2400" dirty="0">
                <a:solidFill>
                  <a:schemeClr val="tx2">
                    <a:lumMod val="75000"/>
                  </a:schemeClr>
                </a:solidFill>
              </a:rPr>
              <a:t>Çok programlı liselerde </a:t>
            </a:r>
            <a:r>
              <a:rPr lang="tr-TR" sz="2400" dirty="0" smtClean="0">
                <a:solidFill>
                  <a:schemeClr val="tx2">
                    <a:lumMod val="75000"/>
                  </a:schemeClr>
                </a:solidFill>
              </a:rPr>
              <a:t>4 ana program bulunmaktadır.</a:t>
            </a:r>
          </a:p>
          <a:p>
            <a:pPr marL="342900" indent="-342900">
              <a:buFont typeface="Arial" panose="020B0604020202020204" pitchFamily="34" charset="0"/>
              <a:buChar char="•"/>
            </a:pPr>
            <a:r>
              <a:rPr lang="tr-TR" sz="2400" dirty="0" smtClean="0">
                <a:solidFill>
                  <a:schemeClr val="tx2">
                    <a:lumMod val="75000"/>
                  </a:schemeClr>
                </a:solidFill>
              </a:rPr>
              <a:t>Anadolu </a:t>
            </a:r>
            <a:r>
              <a:rPr lang="tr-TR" sz="2400" dirty="0">
                <a:solidFill>
                  <a:schemeClr val="tx2">
                    <a:lumMod val="75000"/>
                  </a:schemeClr>
                </a:solidFill>
              </a:rPr>
              <a:t>Meslek </a:t>
            </a:r>
            <a:r>
              <a:rPr lang="tr-TR" sz="2400" dirty="0" smtClean="0">
                <a:solidFill>
                  <a:schemeClr val="tx2">
                    <a:lumMod val="75000"/>
                  </a:schemeClr>
                </a:solidFill>
              </a:rPr>
              <a:t>Programı</a:t>
            </a:r>
          </a:p>
          <a:p>
            <a:pPr marL="342900" indent="-342900">
              <a:buFont typeface="Arial" panose="020B0604020202020204" pitchFamily="34" charset="0"/>
              <a:buChar char="•"/>
            </a:pPr>
            <a:r>
              <a:rPr lang="tr-TR" sz="2400" dirty="0">
                <a:solidFill>
                  <a:schemeClr val="tx2">
                    <a:lumMod val="75000"/>
                  </a:schemeClr>
                </a:solidFill>
              </a:rPr>
              <a:t>Anadolu teknik programı</a:t>
            </a:r>
          </a:p>
          <a:p>
            <a:pPr marL="342900" indent="-342900">
              <a:buFont typeface="Arial" panose="020B0604020202020204" pitchFamily="34" charset="0"/>
              <a:buChar char="•"/>
            </a:pPr>
            <a:r>
              <a:rPr lang="tr-TR" sz="2400" dirty="0">
                <a:solidFill>
                  <a:schemeClr val="tx2">
                    <a:lumMod val="75000"/>
                  </a:schemeClr>
                </a:solidFill>
              </a:rPr>
              <a:t>Anadolu </a:t>
            </a:r>
            <a:r>
              <a:rPr lang="tr-TR" sz="2400" dirty="0" smtClean="0">
                <a:solidFill>
                  <a:schemeClr val="tx2">
                    <a:lumMod val="75000"/>
                  </a:schemeClr>
                </a:solidFill>
              </a:rPr>
              <a:t>Lisesi</a:t>
            </a:r>
          </a:p>
          <a:p>
            <a:pPr marL="342900" indent="-342900">
              <a:buFont typeface="Arial" panose="020B0604020202020204" pitchFamily="34" charset="0"/>
              <a:buChar char="•"/>
            </a:pPr>
            <a:r>
              <a:rPr lang="tr-TR" sz="2400" dirty="0">
                <a:solidFill>
                  <a:schemeClr val="tx2">
                    <a:lumMod val="75000"/>
                  </a:schemeClr>
                </a:solidFill>
              </a:rPr>
              <a:t>Anadolu İmam Hatip </a:t>
            </a:r>
            <a:r>
              <a:rPr lang="tr-TR" sz="2400" dirty="0" smtClean="0">
                <a:solidFill>
                  <a:schemeClr val="tx2">
                    <a:lumMod val="75000"/>
                  </a:schemeClr>
                </a:solidFill>
              </a:rPr>
              <a:t>Lisesi programları yer almaktadır. </a:t>
            </a:r>
          </a:p>
          <a:p>
            <a:r>
              <a:rPr lang="tr-TR" sz="2400" dirty="0" smtClean="0">
                <a:solidFill>
                  <a:schemeClr val="tx2">
                    <a:lumMod val="75000"/>
                  </a:schemeClr>
                </a:solidFill>
              </a:rPr>
              <a:t>Bu programların  alt dalları ve bölümler  vardır.</a:t>
            </a:r>
          </a:p>
        </p:txBody>
      </p:sp>
    </p:spTree>
    <p:extLst>
      <p:ext uri="{BB962C8B-B14F-4D97-AF65-F5344CB8AC3E}">
        <p14:creationId xmlns:p14="http://schemas.microsoft.com/office/powerpoint/2010/main" val="2613490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94207" y="44624"/>
            <a:ext cx="6616620"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ÇOK PROGRAMLI LİSELER</a:t>
            </a:r>
            <a:endParaRPr lang="tr-TR" sz="4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196752"/>
            <a:ext cx="8352928" cy="5296835"/>
          </a:xfrm>
          <a:prstGeom prst="rect">
            <a:avLst/>
          </a:prstGeom>
          <a:noFill/>
        </p:spPr>
        <p:txBody>
          <a:bodyPr wrap="square" rtlCol="0">
            <a:spAutoFit/>
          </a:bodyPr>
          <a:lstStyle/>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İlköğretim </a:t>
            </a:r>
            <a:r>
              <a:rPr lang="tr-TR" altLang="tr-TR" sz="2200" dirty="0">
                <a:solidFill>
                  <a:schemeClr val="tx2">
                    <a:lumMod val="75000"/>
                  </a:schemeClr>
                </a:solidFill>
              </a:rPr>
              <a:t>üzerine öğrenim süresi 4 yıl olan ve öğrencilere, çeşitli meslek alanlarında endüstrinin ve hizmet sektörlerinin ihtiyaç duyduğu mesleki formasyon verilmek suretiyle öğrencileri iş alanlarına ve yüksek öğretime hazırlayan programların uygulandığı mesleki ve teknik okullarıdır.</a:t>
            </a:r>
          </a:p>
          <a:p>
            <a:pPr marL="342900" indent="-342900" algn="just">
              <a:spcBef>
                <a:spcPts val="200"/>
              </a:spcBef>
              <a:spcAft>
                <a:spcPts val="200"/>
              </a:spcAft>
              <a:buFont typeface="Wingdings" pitchFamily="2" charset="2"/>
              <a:buChar char="q"/>
            </a:pPr>
            <a:r>
              <a:rPr lang="tr-TR" altLang="tr-TR" sz="2200" dirty="0" smtClean="0">
                <a:solidFill>
                  <a:schemeClr val="tx2">
                    <a:lumMod val="75000"/>
                  </a:schemeClr>
                </a:solidFill>
              </a:rPr>
              <a:t>Bu </a:t>
            </a:r>
            <a:r>
              <a:rPr lang="tr-TR" altLang="tr-TR" sz="2200" dirty="0">
                <a:solidFill>
                  <a:schemeClr val="tx2">
                    <a:lumMod val="75000"/>
                  </a:schemeClr>
                </a:solidFill>
              </a:rPr>
              <a:t>okullardan mezun olanlar, alanları ile ilgili iş yerlerinde çalışabilecekleri gibi, kendi iş yerlerini açabilirler, yüksek öğrenim kurumlarına da devam edebilirler.   </a:t>
            </a:r>
          </a:p>
          <a:p>
            <a:pPr marL="342900" indent="-342900" algn="just">
              <a:lnSpc>
                <a:spcPct val="80000"/>
              </a:lnSpc>
              <a:spcBef>
                <a:spcPts val="200"/>
              </a:spcBef>
              <a:spcAft>
                <a:spcPts val="200"/>
              </a:spcAft>
              <a:buFont typeface="Wingdings" pitchFamily="2" charset="2"/>
              <a:buChar char="q"/>
            </a:pPr>
            <a:r>
              <a:rPr lang="tr-TR" altLang="tr-TR" sz="2200" dirty="0">
                <a:solidFill>
                  <a:schemeClr val="tx2">
                    <a:lumMod val="75000"/>
                  </a:schemeClr>
                </a:solidFill>
              </a:rPr>
              <a:t>Mezun olan öğrencilere eğitimini gördükleri program türüne ait diploma verilmekte ve alanlarının devamı niteliğindeki yüksek öğretim kurumlarını tercih etmelerinde halinde de ek puan verilmektedir.</a:t>
            </a:r>
          </a:p>
          <a:p>
            <a:pPr marL="342900" indent="-342900" algn="just">
              <a:lnSpc>
                <a:spcPct val="80000"/>
              </a:lnSpc>
              <a:spcBef>
                <a:spcPts val="200"/>
              </a:spcBef>
              <a:spcAft>
                <a:spcPts val="200"/>
              </a:spcAft>
              <a:buFont typeface="Wingdings" pitchFamily="2" charset="2"/>
              <a:buChar char="q"/>
            </a:pPr>
            <a:endParaRPr lang="tr-TR" altLang="tr-TR" sz="2200" dirty="0">
              <a:solidFill>
                <a:schemeClr val="tx2">
                  <a:lumMod val="75000"/>
                </a:schemeClr>
              </a:solidFill>
            </a:endParaRPr>
          </a:p>
          <a:p>
            <a:pPr marL="342900" indent="-342900" algn="just">
              <a:lnSpc>
                <a:spcPct val="80000"/>
              </a:lnSpc>
              <a:spcBef>
                <a:spcPts val="200"/>
              </a:spcBef>
              <a:spcAft>
                <a:spcPts val="200"/>
              </a:spcAft>
              <a:buFont typeface="Wingdings" pitchFamily="2" charset="2"/>
              <a:buChar char="q"/>
            </a:pPr>
            <a:r>
              <a:rPr lang="tr-TR" altLang="tr-TR" sz="2200" dirty="0">
                <a:solidFill>
                  <a:schemeClr val="tx2">
                    <a:lumMod val="75000"/>
                  </a:schemeClr>
                </a:solidFill>
              </a:rPr>
              <a:t> Çok Programlı Liselerden mezun olanlar, sınavsız olarak alanlarındaki meslek yüksek okulu programlarına girebilmektedirler.</a:t>
            </a:r>
            <a:r>
              <a:rPr lang="tr-TR" altLang="tr-TR" sz="2200" i="1" dirty="0">
                <a:solidFill>
                  <a:schemeClr val="tx2">
                    <a:lumMod val="75000"/>
                  </a:schemeClr>
                </a:solidFill>
              </a:rPr>
              <a:t> </a:t>
            </a:r>
            <a:endParaRPr lang="tr-TR" altLang="tr-TR" sz="2200" dirty="0">
              <a:solidFill>
                <a:schemeClr val="tx2">
                  <a:lumMod val="75000"/>
                </a:schemeClr>
              </a:solidFill>
            </a:endParaRPr>
          </a:p>
          <a:p>
            <a:endParaRPr lang="tr-TR" sz="2400" dirty="0" smtClean="0">
              <a:solidFill>
                <a:schemeClr val="tx2">
                  <a:lumMod val="75000"/>
                </a:schemeClr>
              </a:solidFill>
            </a:endParaRPr>
          </a:p>
        </p:txBody>
      </p:sp>
    </p:spTree>
    <p:extLst>
      <p:ext uri="{BB962C8B-B14F-4D97-AF65-F5344CB8AC3E}">
        <p14:creationId xmlns:p14="http://schemas.microsoft.com/office/powerpoint/2010/main" val="754490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95536" y="1628800"/>
            <a:ext cx="8352928" cy="4824536"/>
          </a:xfrm>
        </p:spPr>
        <p:txBody>
          <a:bodyPr>
            <a:normAutofit fontScale="85000" lnSpcReduction="20000"/>
          </a:bodyPr>
          <a:lstStyle/>
          <a:p>
            <a:pPr marL="0" indent="0">
              <a:buNone/>
            </a:pPr>
            <a:r>
              <a:rPr lang="tr-TR" altLang="tr-TR" b="1" dirty="0" smtClean="0"/>
              <a:t>EĞİTİMİN </a:t>
            </a:r>
            <a:r>
              <a:rPr lang="tr-TR" altLang="tr-TR" b="1" dirty="0"/>
              <a:t>AMACI VE ŞEKLİ   </a:t>
            </a:r>
          </a:p>
          <a:p>
            <a:pPr>
              <a:buFont typeface="Wingdings" pitchFamily="2" charset="2"/>
              <a:buChar char="q"/>
            </a:pPr>
            <a:r>
              <a:rPr lang="tr-TR" altLang="tr-TR" dirty="0"/>
              <a:t>1739 Sayılı Milli Eğitim Temel Kanunu’nun 32’nci maddesi hükmü gereği, İmamlık, Hatiplik ve Kur’an Kursu Öğreticiliği konularında görevli elemanları yetiştirmek üzere Milli Eğitim Bakanlığınca açılan ortaöğretim sistemi içinde yer alan, hem mesleğe hem de yükseköğretime hazırlayan ortaöğretim kurumlarıdır.</a:t>
            </a:r>
          </a:p>
          <a:p>
            <a:pPr marL="0" indent="0">
              <a:buNone/>
            </a:pPr>
            <a:r>
              <a:rPr lang="tr-TR" altLang="tr-TR" dirty="0"/>
              <a:t>EĞİTİMİN SÜRESİ: Öğretim süresi 4 yıldır</a:t>
            </a:r>
            <a:r>
              <a:rPr lang="tr-TR" altLang="tr-TR" dirty="0" smtClean="0"/>
              <a:t>.</a:t>
            </a:r>
            <a:r>
              <a:rPr lang="tr-TR" altLang="tr-TR" dirty="0"/>
              <a:t> </a:t>
            </a:r>
            <a:endParaRPr lang="tr-TR" altLang="tr-TR" dirty="0" smtClean="0"/>
          </a:p>
          <a:p>
            <a:pPr marL="0" indent="0">
              <a:buNone/>
            </a:pPr>
            <a:r>
              <a:rPr lang="tr-TR" altLang="tr-TR" b="1" dirty="0" smtClean="0"/>
              <a:t>MEZUNİYET </a:t>
            </a:r>
            <a:r>
              <a:rPr lang="tr-TR" altLang="tr-TR" b="1" dirty="0"/>
              <a:t>SONRASI İŞ İMKÂNLARI </a:t>
            </a:r>
          </a:p>
          <a:p>
            <a:pPr>
              <a:buFont typeface="Wingdings" pitchFamily="2" charset="2"/>
              <a:buChar char="q"/>
            </a:pPr>
            <a:r>
              <a:rPr lang="tr-TR" altLang="tr-TR" dirty="0"/>
              <a:t>Anadolu İmam-Hatip Liselerinden mezun olanlar, (ÖSYS) sınavı sonucuna göre hem kendi alanlarında, hem de diğer alanlardaki kazandıkları yükseköğretim programlarına devam edebilmekte, İlahiyat Fakülteleri ile Din Kültürü ve Ahlak Bilgisi Öğretmenliği bölümlerini tercih edenlerde ek puan alabilmektedirler. </a:t>
            </a:r>
          </a:p>
          <a:p>
            <a:pPr marL="0" indent="0">
              <a:buNone/>
            </a:pPr>
            <a:endParaRPr lang="tr-TR" altLang="tr-TR" dirty="0"/>
          </a:p>
          <a:p>
            <a:pPr eaLnBrk="1" hangingPunct="1">
              <a:buFont typeface="Wingdings" pitchFamily="2" charset="2"/>
              <a:buChar char="q"/>
            </a:pPr>
            <a:endParaRPr lang="tr-TR" altLang="tr-TR" dirty="0" smtClean="0"/>
          </a:p>
        </p:txBody>
      </p:sp>
      <p:sp>
        <p:nvSpPr>
          <p:cNvPr id="6" name="Rectangle 2"/>
          <p:cNvSpPr>
            <a:spLocks noGrp="1" noChangeArrowheads="1"/>
          </p:cNvSpPr>
          <p:nvPr>
            <p:ph type="title"/>
          </p:nvPr>
        </p:nvSpPr>
        <p:spPr>
          <a:xfrm>
            <a:off x="1115616" y="525342"/>
            <a:ext cx="7239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İMAM HATİP LİSELERİ</a:t>
            </a:r>
          </a:p>
        </p:txBody>
      </p:sp>
      <p:pic>
        <p:nvPicPr>
          <p:cNvPr id="1026"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471" y="764704"/>
            <a:ext cx="1385483" cy="122413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41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79512" y="1196752"/>
            <a:ext cx="7992888" cy="4824536"/>
          </a:xfrm>
        </p:spPr>
        <p:txBody>
          <a:bodyPr>
            <a:noAutofit/>
          </a:bodyPr>
          <a:lstStyle/>
          <a:p>
            <a:pPr marL="0" indent="0">
              <a:buNone/>
            </a:pPr>
            <a:r>
              <a:rPr lang="tr-TR" altLang="tr-TR" sz="2000" b="1" dirty="0"/>
              <a:t>EĞİTİMİN İÇERİĞİ : </a:t>
            </a:r>
            <a:r>
              <a:rPr lang="tr-TR" altLang="tr-TR" sz="2000" dirty="0"/>
              <a:t>Anadolu imam hatip meslek liselerinde genel kültür derslerinin yanı sıra dini ağırlıklı </a:t>
            </a:r>
            <a:r>
              <a:rPr lang="tr-TR" altLang="tr-TR" sz="2000" dirty="0" smtClean="0"/>
              <a:t>Kuran-ı </a:t>
            </a:r>
            <a:r>
              <a:rPr lang="tr-TR" altLang="tr-TR" sz="2000" dirty="0"/>
              <a:t>Kerim, Arapça, Hadis, Fıkıh, Tefsir, İslam Tarihi öğretim programı, Karşılaştırmalı Dinler Tarihi dersi vb. meslek dersleri de verilmektedir. </a:t>
            </a:r>
          </a:p>
          <a:p>
            <a:pPr>
              <a:buFont typeface="Wingdings" pitchFamily="2" charset="2"/>
              <a:buChar char="q"/>
            </a:pPr>
            <a:r>
              <a:rPr lang="tr-TR" altLang="tr-TR" sz="2000" dirty="0" smtClean="0"/>
              <a:t>Meslek </a:t>
            </a:r>
            <a:r>
              <a:rPr lang="tr-TR" altLang="tr-TR" sz="2000" dirty="0"/>
              <a:t>derslerinde vaiz uygulamalarına hazırlık yapılır.</a:t>
            </a:r>
          </a:p>
          <a:p>
            <a:pPr>
              <a:buFont typeface="Wingdings" pitchFamily="2" charset="2"/>
              <a:buChar char="q"/>
            </a:pPr>
            <a:r>
              <a:rPr lang="tr-TR" altLang="tr-TR" sz="2000" dirty="0"/>
              <a:t>Anadolu imam hatip meslek liselerinde bölüm /alan/  dal ayrımı yoktur.</a:t>
            </a:r>
          </a:p>
          <a:p>
            <a:pPr>
              <a:buFont typeface="Wingdings" pitchFamily="2" charset="2"/>
              <a:buChar char="q"/>
            </a:pPr>
            <a:r>
              <a:rPr lang="tr-TR" altLang="tr-TR" sz="2000" dirty="0"/>
              <a:t>Anadil ve yabancı dil kullanım becerilerini geliştirecek “</a:t>
            </a:r>
            <a:r>
              <a:rPr lang="tr-TR" altLang="tr-TR" sz="2000" dirty="0" smtClean="0"/>
              <a:t>dil laboratuvarları</a:t>
            </a:r>
            <a:r>
              <a:rPr lang="tr-TR" altLang="tr-TR" sz="2000" dirty="0"/>
              <a:t>”,</a:t>
            </a:r>
          </a:p>
          <a:p>
            <a:pPr>
              <a:buFont typeface="Wingdings" pitchFamily="2" charset="2"/>
              <a:buChar char="q"/>
            </a:pPr>
            <a:r>
              <a:rPr lang="tr-TR" altLang="tr-TR" sz="2000" dirty="0"/>
              <a:t>Öğrencilerin boş zamanlarında kendi kendilerine çeşitli öğretim kasetlerini kullanarak dinleyebilecekleri veya çeşitli videokasetlerin izleyebilecekleri “medya (öğrenme) masası”,</a:t>
            </a:r>
          </a:p>
          <a:p>
            <a:pPr>
              <a:buFont typeface="Wingdings" pitchFamily="2" charset="2"/>
              <a:buChar char="q"/>
            </a:pPr>
            <a:r>
              <a:rPr lang="tr-TR" altLang="tr-TR" sz="2000" dirty="0" smtClean="0"/>
              <a:t>Öğrenciler </a:t>
            </a:r>
            <a:r>
              <a:rPr lang="tr-TR" altLang="tr-TR" sz="2000" dirty="0"/>
              <a:t>mesleki alanda, fen bilimlerinde, güzel sanatlarda, sosyal ve kültürel konularda proje çalışmaları yapmaya teşvik edilmektedir. </a:t>
            </a:r>
          </a:p>
          <a:p>
            <a:pPr>
              <a:buFont typeface="Wingdings" pitchFamily="2" charset="2"/>
              <a:buChar char="q"/>
            </a:pPr>
            <a:r>
              <a:rPr lang="tr-TR" altLang="tr-TR" sz="2000" dirty="0"/>
              <a:t>Din öğretiminin bilimsel yöntemlerle desteklenerek derslerin işlendiği teknik donanımlı öğrenme ortamlarında geleceğin aydın din görevlileri yetiştirilmektedir.</a:t>
            </a:r>
          </a:p>
          <a:p>
            <a:pPr eaLnBrk="1" hangingPunct="1">
              <a:buFont typeface="Wingdings" pitchFamily="2" charset="2"/>
              <a:buChar char="q"/>
            </a:pPr>
            <a:endParaRPr lang="tr-TR" altLang="tr-TR" sz="2000" dirty="0" smtClean="0"/>
          </a:p>
        </p:txBody>
      </p:sp>
      <p:sp>
        <p:nvSpPr>
          <p:cNvPr id="6" name="Rectangle 2"/>
          <p:cNvSpPr>
            <a:spLocks noGrp="1" noChangeArrowheads="1"/>
          </p:cNvSpPr>
          <p:nvPr>
            <p:ph type="title"/>
          </p:nvPr>
        </p:nvSpPr>
        <p:spPr>
          <a:xfrm>
            <a:off x="1049422" y="269776"/>
            <a:ext cx="72390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4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İMAM HATİP LİSELERİ</a:t>
            </a:r>
          </a:p>
        </p:txBody>
      </p:sp>
      <p:pic>
        <p:nvPicPr>
          <p:cNvPr id="5" name="Picture 2" descr="http://www.samethoca.com/resim/ih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471" y="764704"/>
            <a:ext cx="1385483" cy="122413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371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483768" y="220542"/>
            <a:ext cx="6096000" cy="3048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ASKERİ LİSELER</a:t>
            </a:r>
          </a:p>
        </p:txBody>
      </p:sp>
      <p:sp>
        <p:nvSpPr>
          <p:cNvPr id="153603" name="Rectangle 3"/>
          <p:cNvSpPr>
            <a:spLocks noGrp="1" noChangeArrowheads="1"/>
          </p:cNvSpPr>
          <p:nvPr>
            <p:ph type="body" idx="1"/>
          </p:nvPr>
        </p:nvSpPr>
        <p:spPr>
          <a:xfrm>
            <a:off x="525926" y="533400"/>
            <a:ext cx="8618074" cy="5919936"/>
          </a:xfrm>
        </p:spPr>
        <p:txBody>
          <a:bodyPr>
            <a:normAutofit/>
          </a:bodyPr>
          <a:lstStyle/>
          <a:p>
            <a:pPr eaLnBrk="1" hangingPunct="1">
              <a:buFontTx/>
              <a:buNone/>
            </a:pPr>
            <a:r>
              <a:rPr lang="tr-TR" altLang="tr-TR" sz="1800" dirty="0" smtClean="0"/>
              <a:t>	</a:t>
            </a:r>
            <a:r>
              <a:rPr lang="tr-TR" altLang="tr-TR" sz="1800" dirty="0" smtClean="0">
                <a:solidFill>
                  <a:srgbClr val="0033CC"/>
                </a:solidFill>
              </a:rPr>
              <a:t>	</a:t>
            </a:r>
            <a:r>
              <a:rPr lang="tr-TR" altLang="tr-TR" sz="1800" b="1" dirty="0" smtClean="0">
                <a:solidFill>
                  <a:srgbClr val="0033CC"/>
                </a:solidFill>
              </a:rPr>
              <a:t>Askeri Liseler</a:t>
            </a:r>
          </a:p>
          <a:p>
            <a:pPr eaLnBrk="1" hangingPunct="1">
              <a:buFontTx/>
              <a:buNone/>
            </a:pPr>
            <a:r>
              <a:rPr lang="tr-TR" altLang="tr-TR" sz="1800" dirty="0" smtClean="0">
                <a:solidFill>
                  <a:srgbClr val="0033CC"/>
                </a:solidFill>
              </a:rPr>
              <a:t>  	1-Kara    2-  Deniz   3- Hava liselerine ve  4-Bando Astsubay Hazırlama okullarına öğrenci almaktadır.</a:t>
            </a:r>
          </a:p>
          <a:p>
            <a:pPr eaLnBrk="1" hangingPunct="1"/>
            <a:r>
              <a:rPr lang="tr-TR" altLang="tr-TR" sz="1800" dirty="0" smtClean="0">
                <a:solidFill>
                  <a:srgbClr val="0033CC"/>
                </a:solidFill>
              </a:rPr>
              <a:t>Sınavları 2 aşamalıdır.1.aşamada merkezi aday seçme sınavı uygulanır bu sınavı kazananlar 2.aşamada ön sağlık muayene ve beden </a:t>
            </a:r>
            <a:r>
              <a:rPr lang="tr-TR" altLang="tr-TR" sz="1800" dirty="0" err="1" smtClean="0">
                <a:solidFill>
                  <a:srgbClr val="0033CC"/>
                </a:solidFill>
              </a:rPr>
              <a:t>yetenek,psiko</a:t>
            </a:r>
            <a:r>
              <a:rPr lang="tr-TR" altLang="tr-TR" sz="1800" dirty="0" smtClean="0">
                <a:solidFill>
                  <a:srgbClr val="0033CC"/>
                </a:solidFill>
              </a:rPr>
              <a:t> motor </a:t>
            </a:r>
            <a:r>
              <a:rPr lang="tr-TR" altLang="tr-TR" sz="1800" dirty="0" err="1" smtClean="0">
                <a:solidFill>
                  <a:srgbClr val="0033CC"/>
                </a:solidFill>
              </a:rPr>
              <a:t>test,mülakat</a:t>
            </a:r>
            <a:r>
              <a:rPr lang="tr-TR" altLang="tr-TR" sz="1800" dirty="0" smtClean="0">
                <a:solidFill>
                  <a:srgbClr val="0033CC"/>
                </a:solidFill>
              </a:rPr>
              <a:t> ve genel sağlık testlerine tabi tutulur.</a:t>
            </a:r>
          </a:p>
          <a:p>
            <a:pPr eaLnBrk="1" hangingPunct="1"/>
            <a:r>
              <a:rPr lang="tr-TR" altLang="tr-TR" sz="1800" dirty="0" smtClean="0">
                <a:solidFill>
                  <a:srgbClr val="0033CC"/>
                </a:solidFill>
              </a:rPr>
              <a:t>1Yıl İngilizce olmak üzere  toplam 5 yıldır.</a:t>
            </a:r>
          </a:p>
          <a:p>
            <a:pPr eaLnBrk="1" hangingPunct="1"/>
            <a:r>
              <a:rPr lang="tr-TR" altLang="tr-TR" sz="1800" dirty="0" smtClean="0">
                <a:solidFill>
                  <a:srgbClr val="0033CC"/>
                </a:solidFill>
              </a:rPr>
              <a:t>İlköğretim notlarında belli bir ortalama istenmektedir.</a:t>
            </a:r>
          </a:p>
          <a:p>
            <a:pPr eaLnBrk="1" hangingPunct="1">
              <a:buFontTx/>
              <a:buNone/>
            </a:pPr>
            <a:r>
              <a:rPr lang="tr-TR" altLang="tr-TR" sz="1800" dirty="0" smtClean="0"/>
              <a:t>		</a:t>
            </a:r>
            <a:r>
              <a:rPr lang="tr-TR" altLang="tr-TR" sz="1800" b="1" u="sng" dirty="0" smtClean="0">
                <a:solidFill>
                  <a:srgbClr val="CC3300"/>
                </a:solidFill>
              </a:rPr>
              <a:t>Avantajları:</a:t>
            </a:r>
          </a:p>
          <a:p>
            <a:pPr lvl="1" eaLnBrk="1" hangingPunct="1"/>
            <a:r>
              <a:rPr lang="tr-TR" altLang="tr-TR" dirty="0" smtClean="0">
                <a:solidFill>
                  <a:srgbClr val="0033CC"/>
                </a:solidFill>
              </a:rPr>
              <a:t>Askerli liseden mezun olduktan sonra </a:t>
            </a:r>
            <a:r>
              <a:rPr lang="tr-TR" altLang="tr-TR" dirty="0" err="1" smtClean="0">
                <a:solidFill>
                  <a:srgbClr val="0033CC"/>
                </a:solidFill>
              </a:rPr>
              <a:t>Kara,Deniz,Harp</a:t>
            </a:r>
            <a:r>
              <a:rPr lang="tr-TR" altLang="tr-TR" dirty="0" smtClean="0">
                <a:solidFill>
                  <a:srgbClr val="0033CC"/>
                </a:solidFill>
              </a:rPr>
              <a:t> okullarında öğrenim görebilme</a:t>
            </a:r>
          </a:p>
          <a:p>
            <a:pPr lvl="1" eaLnBrk="1" hangingPunct="1"/>
            <a:r>
              <a:rPr lang="tr-TR" altLang="tr-TR" dirty="0" smtClean="0">
                <a:solidFill>
                  <a:srgbClr val="0033CC"/>
                </a:solidFill>
              </a:rPr>
              <a:t>Harp okulundan sonra Askeri Akademide öğrenim görebilme</a:t>
            </a:r>
          </a:p>
          <a:p>
            <a:pPr lvl="1" eaLnBrk="1" hangingPunct="1"/>
            <a:r>
              <a:rPr lang="tr-TR" altLang="tr-TR" dirty="0" smtClean="0">
                <a:solidFill>
                  <a:srgbClr val="0033CC"/>
                </a:solidFill>
              </a:rPr>
              <a:t>ÖSS de izin verilen bölümlerde üniversite öğrenimi görebilme</a:t>
            </a:r>
          </a:p>
          <a:p>
            <a:pPr lvl="1" eaLnBrk="1" hangingPunct="1"/>
            <a:r>
              <a:rPr lang="tr-TR" altLang="tr-TR" dirty="0" smtClean="0">
                <a:solidFill>
                  <a:srgbClr val="0033CC"/>
                </a:solidFill>
              </a:rPr>
              <a:t>Okul bitiminde işinin hazır olması</a:t>
            </a:r>
          </a:p>
          <a:p>
            <a:pPr lvl="1" eaLnBrk="1" hangingPunct="1"/>
            <a:r>
              <a:rPr lang="tr-TR" altLang="tr-TR" dirty="0" smtClean="0">
                <a:solidFill>
                  <a:srgbClr val="0033CC"/>
                </a:solidFill>
              </a:rPr>
              <a:t>Maddi olanaklarının çok iyi olması.</a:t>
            </a:r>
          </a:p>
          <a:p>
            <a:pPr lvl="1" eaLnBrk="1" hangingPunct="1">
              <a:buFontTx/>
              <a:buNone/>
            </a:pPr>
            <a:endParaRPr lang="tr-TR" altLang="tr-TR" dirty="0" smtClean="0">
              <a:solidFill>
                <a:srgbClr val="0033CC"/>
              </a:solidFill>
            </a:endParaRPr>
          </a:p>
          <a:p>
            <a:pPr lvl="1" eaLnBrk="1" hangingPunct="1"/>
            <a:endParaRPr lang="tr-TR" altLang="tr-TR" sz="2000" dirty="0" smtClean="0"/>
          </a:p>
          <a:p>
            <a:pPr eaLnBrk="1" hangingPunct="1">
              <a:buFontTx/>
              <a:buNone/>
            </a:pPr>
            <a:r>
              <a:rPr lang="tr-TR" altLang="tr-TR" sz="1800" dirty="0" smtClean="0"/>
              <a:t>.</a:t>
            </a:r>
          </a:p>
        </p:txBody>
      </p:sp>
    </p:spTree>
    <p:extLst>
      <p:ext uri="{BB962C8B-B14F-4D97-AF65-F5344CB8AC3E}">
        <p14:creationId xmlns:p14="http://schemas.microsoft.com/office/powerpoint/2010/main" val="253657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checkerboard(across)">
                                      <p:cBhvr>
                                        <p:cTn id="7" dur="500"/>
                                        <p:tgtEl>
                                          <p:spTgt spid="15360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3603">
                                            <p:txEl>
                                              <p:pRg st="0" end="0"/>
                                            </p:txEl>
                                          </p:spTgt>
                                        </p:tgtEl>
                                        <p:attrNameLst>
                                          <p:attrName>style.visibility</p:attrName>
                                        </p:attrNameLst>
                                      </p:cBhvr>
                                      <p:to>
                                        <p:strVal val="visible"/>
                                      </p:to>
                                    </p:set>
                                    <p:animEffect transition="in" filter="wipe(down)">
                                      <p:cBhvr>
                                        <p:cTn id="11" dur="500"/>
                                        <p:tgtEl>
                                          <p:spTgt spid="153603">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3603">
                                            <p:txEl>
                                              <p:pRg st="1" end="1"/>
                                            </p:txEl>
                                          </p:spTgt>
                                        </p:tgtEl>
                                        <p:attrNameLst>
                                          <p:attrName>style.visibility</p:attrName>
                                        </p:attrNameLst>
                                      </p:cBhvr>
                                      <p:to>
                                        <p:strVal val="visible"/>
                                      </p:to>
                                    </p:set>
                                    <p:animEffect transition="in" filter="wipe(down)">
                                      <p:cBhvr>
                                        <p:cTn id="15" dur="500"/>
                                        <p:tgtEl>
                                          <p:spTgt spid="153603">
                                            <p:txEl>
                                              <p:pRg st="1" end="1"/>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Effect transition="in" filter="wipe(down)">
                                      <p:cBhvr>
                                        <p:cTn id="19" dur="500"/>
                                        <p:tgtEl>
                                          <p:spTgt spid="153603">
                                            <p:txEl>
                                              <p:pRg st="2" end="2"/>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3603">
                                            <p:txEl>
                                              <p:pRg st="3" end="3"/>
                                            </p:txEl>
                                          </p:spTgt>
                                        </p:tgtEl>
                                        <p:attrNameLst>
                                          <p:attrName>style.visibility</p:attrName>
                                        </p:attrNameLst>
                                      </p:cBhvr>
                                      <p:to>
                                        <p:strVal val="visible"/>
                                      </p:to>
                                    </p:set>
                                    <p:animEffect transition="in" filter="wipe(down)">
                                      <p:cBhvr>
                                        <p:cTn id="23" dur="500"/>
                                        <p:tgtEl>
                                          <p:spTgt spid="153603">
                                            <p:txEl>
                                              <p:pRg st="3" end="3"/>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wipe(down)">
                                      <p:cBhvr>
                                        <p:cTn id="27" dur="500"/>
                                        <p:tgtEl>
                                          <p:spTgt spid="153603">
                                            <p:txEl>
                                              <p:pRg st="4" end="4"/>
                                            </p:txEl>
                                          </p:spTgt>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53603">
                                            <p:txEl>
                                              <p:pRg st="5" end="5"/>
                                            </p:txEl>
                                          </p:spTgt>
                                        </p:tgtEl>
                                        <p:attrNameLst>
                                          <p:attrName>style.visibility</p:attrName>
                                        </p:attrNameLst>
                                      </p:cBhvr>
                                      <p:to>
                                        <p:strVal val="visible"/>
                                      </p:to>
                                    </p:set>
                                    <p:animEffect transition="in" filter="wipe(down)">
                                      <p:cBhvr>
                                        <p:cTn id="31" dur="500"/>
                                        <p:tgtEl>
                                          <p:spTgt spid="153603">
                                            <p:txEl>
                                              <p:pRg st="5" end="5"/>
                                            </p:txEl>
                                          </p:spTgt>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3603">
                                            <p:txEl>
                                              <p:pRg st="6" end="6"/>
                                            </p:txEl>
                                          </p:spTgt>
                                        </p:tgtEl>
                                        <p:attrNameLst>
                                          <p:attrName>style.visibility</p:attrName>
                                        </p:attrNameLst>
                                      </p:cBhvr>
                                      <p:to>
                                        <p:strVal val="visible"/>
                                      </p:to>
                                    </p:set>
                                    <p:animEffect transition="in" filter="wipe(down)">
                                      <p:cBhvr>
                                        <p:cTn id="35" dur="500"/>
                                        <p:tgtEl>
                                          <p:spTgt spid="153603">
                                            <p:txEl>
                                              <p:pRg st="6" end="6"/>
                                            </p:txEl>
                                          </p:spTgt>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53603">
                                            <p:txEl>
                                              <p:pRg st="7" end="7"/>
                                            </p:txEl>
                                          </p:spTgt>
                                        </p:tgtEl>
                                        <p:attrNameLst>
                                          <p:attrName>style.visibility</p:attrName>
                                        </p:attrNameLst>
                                      </p:cBhvr>
                                      <p:to>
                                        <p:strVal val="visible"/>
                                      </p:to>
                                    </p:set>
                                    <p:animEffect transition="in" filter="wipe(down)">
                                      <p:cBhvr>
                                        <p:cTn id="39" dur="500"/>
                                        <p:tgtEl>
                                          <p:spTgt spid="153603">
                                            <p:txEl>
                                              <p:pRg st="7" end="7"/>
                                            </p:txEl>
                                          </p:spTgt>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53603">
                                            <p:txEl>
                                              <p:pRg st="8" end="8"/>
                                            </p:txEl>
                                          </p:spTgt>
                                        </p:tgtEl>
                                        <p:attrNameLst>
                                          <p:attrName>style.visibility</p:attrName>
                                        </p:attrNameLst>
                                      </p:cBhvr>
                                      <p:to>
                                        <p:strVal val="visible"/>
                                      </p:to>
                                    </p:set>
                                    <p:animEffect transition="in" filter="wipe(down)">
                                      <p:cBhvr>
                                        <p:cTn id="43" dur="500"/>
                                        <p:tgtEl>
                                          <p:spTgt spid="153603">
                                            <p:txEl>
                                              <p:pRg st="8" end="8"/>
                                            </p:txEl>
                                          </p:spTgt>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53603">
                                            <p:txEl>
                                              <p:pRg st="9" end="9"/>
                                            </p:txEl>
                                          </p:spTgt>
                                        </p:tgtEl>
                                        <p:attrNameLst>
                                          <p:attrName>style.visibility</p:attrName>
                                        </p:attrNameLst>
                                      </p:cBhvr>
                                      <p:to>
                                        <p:strVal val="visible"/>
                                      </p:to>
                                    </p:set>
                                    <p:animEffect transition="in" filter="wipe(down)">
                                      <p:cBhvr>
                                        <p:cTn id="47" dur="500"/>
                                        <p:tgtEl>
                                          <p:spTgt spid="153603">
                                            <p:txEl>
                                              <p:pRg st="9" end="9"/>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3603">
                                            <p:txEl>
                                              <p:pRg st="10" end="10"/>
                                            </p:txEl>
                                          </p:spTgt>
                                        </p:tgtEl>
                                        <p:attrNameLst>
                                          <p:attrName>style.visibility</p:attrName>
                                        </p:attrNameLst>
                                      </p:cBhvr>
                                      <p:to>
                                        <p:strVal val="visible"/>
                                      </p:to>
                                    </p:set>
                                    <p:animEffect transition="in" filter="wipe(down)">
                                      <p:cBhvr>
                                        <p:cTn id="50" dur="500"/>
                                        <p:tgtEl>
                                          <p:spTgt spid="15360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3603">
                                            <p:txEl>
                                              <p:pRg st="13" end="13"/>
                                            </p:txEl>
                                          </p:spTgt>
                                        </p:tgtEl>
                                        <p:attrNameLst>
                                          <p:attrName>style.visibility</p:attrName>
                                        </p:attrNameLst>
                                      </p:cBhvr>
                                      <p:to>
                                        <p:strVal val="visible"/>
                                      </p:to>
                                    </p:set>
                                    <p:animEffect transition="in" filter="wipe(down)">
                                      <p:cBhvr>
                                        <p:cTn id="55" dur="500"/>
                                        <p:tgtEl>
                                          <p:spTgt spid="1536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835696" y="260648"/>
            <a:ext cx="6014864" cy="1143000"/>
          </a:xfrm>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p>
            <a:r>
              <a:rPr lang="tr-TR" altLang="tr-TR"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EĞİTİM MERKEZLERİ</a:t>
            </a:r>
          </a:p>
        </p:txBody>
      </p:sp>
      <p:sp>
        <p:nvSpPr>
          <p:cNvPr id="24579" name="2 İçerik Yer Tutucusu"/>
          <p:cNvSpPr>
            <a:spLocks noGrp="1"/>
          </p:cNvSpPr>
          <p:nvPr>
            <p:ph idx="1"/>
          </p:nvPr>
        </p:nvSpPr>
        <p:spPr>
          <a:xfrm>
            <a:off x="457200" y="1600200"/>
            <a:ext cx="8229600" cy="3989039"/>
          </a:xfrm>
        </p:spPr>
        <p:txBody>
          <a:bodyPr>
            <a:normAutofit/>
          </a:bodyPr>
          <a:lstStyle/>
          <a:p>
            <a:r>
              <a:rPr lang="tr-TR" altLang="tr-TR" sz="2400" dirty="0" smtClean="0"/>
              <a:t>İlköğretimden sonra çalışma hayatına atılmak zorunda olan öğrenciler için olan bir eğitim merkezidir.</a:t>
            </a:r>
          </a:p>
          <a:p>
            <a:r>
              <a:rPr lang="tr-TR" altLang="tr-TR" sz="2400" dirty="0" smtClean="0"/>
              <a:t>Mesleki Eğitim Merkezleri: 3308 Sayılı Mesleki Eğitim Kanununun gereğince Çıraklık Eğitimi uygulama kapsamına alınan il meslek dallarında aday çırak, çırak, kalfa ve ustalara eğitim vermek ve çeşitli meslek kursları açmak sureti ile sanayimizin ihtiyaç duyduğu vasıflı ara insan gücünü yetiştirmek amacıyla açılan eğitim kurumlarıdır.</a:t>
            </a:r>
          </a:p>
          <a:p>
            <a:r>
              <a:rPr lang="tr-TR" altLang="tr-TR" sz="2400" dirty="0" smtClean="0"/>
              <a:t>Yine bu kanun gereğince mesleki eğitim merkezine ilköğretim mezunu olma şartını yerine getirenler alınır.</a:t>
            </a:r>
          </a:p>
          <a:p>
            <a:pPr algn="r"/>
            <a:endParaRPr lang="tr-TR" altLang="tr-TR" sz="2400" dirty="0" smtClean="0"/>
          </a:p>
          <a:p>
            <a:pPr algn="r"/>
            <a:endParaRPr lang="tr-TR" altLang="tr-TR" sz="2400" dirty="0" smtClean="0"/>
          </a:p>
        </p:txBody>
      </p:sp>
    </p:spTree>
    <p:extLst>
      <p:ext uri="{BB962C8B-B14F-4D97-AF65-F5344CB8AC3E}">
        <p14:creationId xmlns:p14="http://schemas.microsoft.com/office/powerpoint/2010/main" val="4233988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77" y="404664"/>
            <a:ext cx="7615648" cy="6086623"/>
          </a:xfrm>
          <a:prstGeom prst="rect">
            <a:avLst/>
          </a:prstGeom>
        </p:spPr>
      </p:pic>
    </p:spTree>
    <p:extLst>
      <p:ext uri="{BB962C8B-B14F-4D97-AF65-F5344CB8AC3E}">
        <p14:creationId xmlns:p14="http://schemas.microsoft.com/office/powerpoint/2010/main" val="7945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208501847"/>
              </p:ext>
            </p:extLst>
          </p:nvPr>
        </p:nvGraphicFramePr>
        <p:xfrm>
          <a:off x="251520" y="1124744"/>
          <a:ext cx="878497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1475656" y="44624"/>
            <a:ext cx="6768752" cy="107721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TEOG PUANINA GÖRE YERLEŞME PİRAMİDİ </a:t>
            </a:r>
          </a:p>
        </p:txBody>
      </p:sp>
    </p:spTree>
    <p:extLst>
      <p:ext uri="{BB962C8B-B14F-4D97-AF65-F5344CB8AC3E}">
        <p14:creationId xmlns:p14="http://schemas.microsoft.com/office/powerpoint/2010/main" val="238982460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843005"/>
            <a:ext cx="8028384" cy="6006668"/>
          </a:xfrm>
          <a:prstGeom prst="rect">
            <a:avLst/>
          </a:prstGeom>
        </p:spPr>
      </p:pic>
    </p:spTree>
    <p:extLst>
      <p:ext uri="{BB962C8B-B14F-4D97-AF65-F5344CB8AC3E}">
        <p14:creationId xmlns:p14="http://schemas.microsoft.com/office/powerpoint/2010/main" val="96439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0688"/>
            <a:ext cx="8264438" cy="6237312"/>
          </a:xfrm>
          <a:prstGeom prst="rect">
            <a:avLst/>
          </a:prstGeom>
        </p:spPr>
      </p:pic>
    </p:spTree>
    <p:extLst>
      <p:ext uri="{BB962C8B-B14F-4D97-AF65-F5344CB8AC3E}">
        <p14:creationId xmlns:p14="http://schemas.microsoft.com/office/powerpoint/2010/main" val="201759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252520" cy="6858000"/>
          </a:xfrm>
        </p:spPr>
      </p:pic>
    </p:spTree>
    <p:extLst>
      <p:ext uri="{BB962C8B-B14F-4D97-AF65-F5344CB8AC3E}">
        <p14:creationId xmlns:p14="http://schemas.microsoft.com/office/powerpoint/2010/main" val="2344601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2924944"/>
            <a:ext cx="7239000" cy="2160240"/>
          </a:xfrm>
        </p:spPr>
        <p:txBody>
          <a:bodyPr/>
          <a:lstStyle/>
          <a:p>
            <a:pPr algn="ct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Detaylı </a:t>
            </a:r>
            <a:r>
              <a:rPr lang="tr-TR" dirty="0">
                <a:solidFill>
                  <a:srgbClr val="FF0000"/>
                </a:solidFill>
              </a:rPr>
              <a:t>bilgi için </a:t>
            </a:r>
            <a:r>
              <a:rPr lang="tr-TR" u="sng" dirty="0">
                <a:solidFill>
                  <a:srgbClr val="FF0000"/>
                </a:solidFill>
              </a:rPr>
              <a:t>Rehberlik Servisine</a:t>
            </a:r>
            <a:r>
              <a:rPr lang="tr-TR" dirty="0">
                <a:solidFill>
                  <a:srgbClr val="FF0000"/>
                </a:solidFill>
              </a:rPr>
              <a:t> Başvurabilirsiniz!</a:t>
            </a:r>
            <a:endParaRPr lang="tr-TR" dirty="0">
              <a:solidFill>
                <a:srgbClr val="FF0000"/>
              </a:solidFill>
            </a:endParaRPr>
          </a:p>
        </p:txBody>
      </p:sp>
    </p:spTree>
    <p:extLst>
      <p:ext uri="{BB962C8B-B14F-4D97-AF65-F5344CB8AC3E}">
        <p14:creationId xmlns:p14="http://schemas.microsoft.com/office/powerpoint/2010/main" val="323334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052736"/>
            <a:ext cx="6624736" cy="5472608"/>
          </a:xfrm>
        </p:spPr>
        <p:txBody>
          <a:bodyPr>
            <a:normAutofit/>
          </a:bodyPr>
          <a:lstStyle/>
          <a:p>
            <a:pPr>
              <a:buFont typeface="Wingdings" pitchFamily="2" charset="2"/>
              <a:buChar char="q"/>
            </a:pPr>
            <a:r>
              <a:rPr lang="tr-TR" dirty="0"/>
              <a:t>Zekâ düzeyleri ile fen ve matematik alanlarındaki yetenekleri yüksek olan öğrencileri, matematik ve fen bilimleri alanında yükseköğrenime hazırlar. </a:t>
            </a:r>
          </a:p>
          <a:p>
            <a:pPr>
              <a:buFont typeface="Wingdings" pitchFamily="2" charset="2"/>
              <a:buChar char="q"/>
            </a:pPr>
            <a:r>
              <a:rPr lang="tr-TR" dirty="0"/>
              <a:t>Matematik ve fen bilimleri alanlarında gereksinim duyulan üstün nitelikli bilim adamlarının yetiştirilmesine kaynaklık eder. </a:t>
            </a:r>
          </a:p>
          <a:p>
            <a:pPr>
              <a:buFont typeface="Wingdings" pitchFamily="2" charset="2"/>
              <a:buChar char="q"/>
            </a:pPr>
            <a:r>
              <a:rPr lang="tr-TR" dirty="0"/>
              <a:t>Öğrencileri araştırmaya yöneltmeyi, bilimsel ve teknolojik gelişmeler ile yeni buluşlara ilgi duyanların çalışacakları ortamı ve koşulları hazırlar. </a:t>
            </a:r>
          </a:p>
          <a:p>
            <a:endParaRPr lang="tr-TR" dirty="0"/>
          </a:p>
        </p:txBody>
      </p:sp>
      <p:pic>
        <p:nvPicPr>
          <p:cNvPr id="8" name="Resim 7" descr="https://fbcdn-sphotos-b-a.akamaihd.net/hphotos-ak-prn1/s720x720/522110_480347848694886_759141755_n.jpg"/>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052736"/>
            <a:ext cx="2880000" cy="1800000"/>
          </a:xfrm>
          <a:prstGeom prst="rect">
            <a:avLst/>
          </a:prstGeom>
          <a:noFill/>
          <a:ln>
            <a:noFill/>
          </a:ln>
          <a:effectLst>
            <a:softEdge rad="63500"/>
          </a:effectLst>
        </p:spPr>
      </p:pic>
      <p:pic>
        <p:nvPicPr>
          <p:cNvPr id="2050" name="Picture 2" descr="D:\REHBERLİK-2\e dergi resimler-2\ALANLAR\kimya_sektoru_ihracatta_ilk_siraya_yerlesti_h107397.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53136"/>
            <a:ext cx="2880000" cy="1800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Resim 8"/>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6228184" y="4653336"/>
            <a:ext cx="2880000" cy="1800000"/>
          </a:xfrm>
          <a:prstGeom prst="rect">
            <a:avLst/>
          </a:prstGeom>
        </p:spPr>
      </p:pic>
    </p:spTree>
    <p:extLst>
      <p:ext uri="{BB962C8B-B14F-4D97-AF65-F5344CB8AC3E}">
        <p14:creationId xmlns:p14="http://schemas.microsoft.com/office/powerpoint/2010/main" val="892137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51268" y="119584"/>
            <a:ext cx="3868368" cy="93871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FEN LİSELERİ</a:t>
            </a:r>
            <a:endParaRPr lang="tr-TR" sz="5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endParaRPr>
          </a:p>
        </p:txBody>
      </p:sp>
      <p:sp>
        <p:nvSpPr>
          <p:cNvPr id="7" name="İçerik Yer Tutucusu 6"/>
          <p:cNvSpPr>
            <a:spLocks noGrp="1"/>
          </p:cNvSpPr>
          <p:nvPr>
            <p:ph idx="1"/>
          </p:nvPr>
        </p:nvSpPr>
        <p:spPr>
          <a:xfrm>
            <a:off x="251520" y="1124744"/>
            <a:ext cx="7776864" cy="5616624"/>
          </a:xfrm>
        </p:spPr>
        <p:txBody>
          <a:bodyPr>
            <a:normAutofit fontScale="92500" lnSpcReduction="10000"/>
          </a:bodyPr>
          <a:lstStyle/>
          <a:p>
            <a:pPr>
              <a:buFont typeface="Wingdings" pitchFamily="2" charset="2"/>
              <a:buChar char="q"/>
            </a:pPr>
            <a:r>
              <a:rPr lang="tr-TR" dirty="0"/>
              <a:t>Yeni teknolojileri kullanabilen, yeni bilgiler üretebilen ve projeler hazırlayabilen bireyler yetiştirir. </a:t>
            </a:r>
          </a:p>
          <a:p>
            <a:pPr>
              <a:buFont typeface="Wingdings" pitchFamily="2" charset="2"/>
              <a:buChar char="q"/>
            </a:pPr>
            <a:r>
              <a:rPr lang="tr-TR" dirty="0"/>
              <a:t>Öğrencilerin bilimsel araştırma yapmalarına, bilimsel ve teknolojik gelişmeleri izlemelerine yardımcı olacak şekilde yabancı dilde iyi yetişmelerini sağlar. </a:t>
            </a:r>
          </a:p>
          <a:p>
            <a:pPr>
              <a:buFont typeface="Wingdings" pitchFamily="2" charset="2"/>
              <a:buChar char="q"/>
            </a:pPr>
            <a:r>
              <a:rPr lang="tr-TR" dirty="0"/>
              <a:t>Birinci yabancı dili İngilizce olan fen liselerinde öğrenim süresi 4 (dört) yıldır. </a:t>
            </a:r>
          </a:p>
          <a:p>
            <a:pPr>
              <a:buFont typeface="Wingdings" pitchFamily="2" charset="2"/>
              <a:buChar char="q"/>
            </a:pPr>
            <a:r>
              <a:rPr lang="tr-TR" dirty="0"/>
              <a:t>Yatılı ve karma okullardır.</a:t>
            </a:r>
          </a:p>
          <a:p>
            <a:pPr>
              <a:buFont typeface="Wingdings" pitchFamily="2" charset="2"/>
              <a:buChar char="q"/>
            </a:pPr>
            <a:r>
              <a:rPr lang="tr-TR" dirty="0"/>
              <a:t>Bu okullardan mezun olan öğrenciler, ÖSS’yi kazanmaları halinde alanları ile ilgili yükseköğretim programlarına devam edebilmektedir. </a:t>
            </a:r>
          </a:p>
          <a:p>
            <a:pPr>
              <a:buFont typeface="Wingdings" pitchFamily="2" charset="2"/>
              <a:buChar char="q"/>
            </a:pPr>
            <a:r>
              <a:rPr lang="tr-TR" dirty="0"/>
              <a:t>Resmî fen liseleri ile ilgili daha detaylı bilgiye </a:t>
            </a:r>
            <a:r>
              <a:rPr lang="tr-TR" b="1" dirty="0"/>
              <a:t>http://ogm.meb.gov.tr </a:t>
            </a:r>
            <a:r>
              <a:rPr lang="tr-TR" dirty="0"/>
              <a:t>adresindeki </a:t>
            </a:r>
            <a:r>
              <a:rPr lang="tr-TR" b="1" dirty="0" smtClean="0"/>
              <a:t>“</a:t>
            </a:r>
            <a:r>
              <a:rPr lang="tr-TR" b="1" dirty="0"/>
              <a:t>Okullarımız” butonu tıklanarak </a:t>
            </a:r>
            <a:r>
              <a:rPr lang="tr-TR" dirty="0"/>
              <a:t>ulaşılabilir.</a:t>
            </a:r>
          </a:p>
        </p:txBody>
      </p:sp>
    </p:spTree>
    <p:extLst>
      <p:ext uri="{BB962C8B-B14F-4D97-AF65-F5344CB8AC3E}">
        <p14:creationId xmlns:p14="http://schemas.microsoft.com/office/powerpoint/2010/main" val="3245800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79512" y="1341438"/>
            <a:ext cx="5904334" cy="5068887"/>
          </a:xfrm>
        </p:spPr>
        <p:txBody>
          <a:bodyPr>
            <a:normAutofit lnSpcReduction="10000"/>
          </a:bodyPr>
          <a:lstStyle/>
          <a:p>
            <a:pPr algn="just" eaLnBrk="1" hangingPunct="1">
              <a:lnSpc>
                <a:spcPct val="90000"/>
              </a:lnSpc>
              <a:buFont typeface="Wingdings" pitchFamily="2" charset="2"/>
              <a:buChar char="q"/>
            </a:pPr>
            <a:r>
              <a:rPr lang="tr-TR" altLang="tr-TR" dirty="0" smtClean="0">
                <a:solidFill>
                  <a:schemeClr val="tx2">
                    <a:lumMod val="75000"/>
                  </a:schemeClr>
                </a:solidFill>
              </a:rPr>
              <a:t>Okulun amaçları; Sosyal Bilimler ve Edebiyat alanında ihtiyaç duyulan nitelikli bilim adamlarını yetiştirmek, zekâ düzeyleri ile edebiyat ve sosyal bilimler alanlarındaki ilgi ve yetenekleri üst düzeyde olan öğrencileri bu alanda yükseköğretime hazırlamak yer almaktadır.</a:t>
            </a:r>
          </a:p>
          <a:p>
            <a:pPr algn="just" eaLnBrk="1" hangingPunct="1">
              <a:lnSpc>
                <a:spcPct val="90000"/>
              </a:lnSpc>
              <a:buFont typeface="Wingdings" pitchFamily="2" charset="2"/>
              <a:buChar char="q"/>
            </a:pPr>
            <a:endParaRPr lang="tr-TR" altLang="tr-TR" sz="600" dirty="0" smtClean="0">
              <a:solidFill>
                <a:schemeClr val="tx2">
                  <a:lumMod val="75000"/>
                </a:schemeClr>
              </a:solidFill>
            </a:endParaRPr>
          </a:p>
          <a:p>
            <a:pPr algn="just" eaLnBrk="1" hangingPunct="1">
              <a:lnSpc>
                <a:spcPct val="90000"/>
              </a:lnSpc>
              <a:buFont typeface="Wingdings" pitchFamily="2" charset="2"/>
              <a:buChar char="q"/>
            </a:pPr>
            <a:r>
              <a:rPr lang="tr-TR" altLang="tr-TR" dirty="0" smtClean="0">
                <a:solidFill>
                  <a:schemeClr val="tx2">
                    <a:lumMod val="75000"/>
                  </a:schemeClr>
                </a:solidFill>
              </a:rPr>
              <a:t>Ayrıca amaçlarından biri de siyaset ve bürokrasiye kültürlü; devleti ve demokrasiyi iyi tanıyan, ona işlerlik kazandıracak elemanları yetiştirmektir.</a:t>
            </a:r>
          </a:p>
          <a:p>
            <a:pPr algn="just" eaLnBrk="1" hangingPunct="1">
              <a:lnSpc>
                <a:spcPct val="90000"/>
              </a:lnSpc>
              <a:buFont typeface="Wingdings" pitchFamily="2" charset="2"/>
              <a:buChar char="?"/>
            </a:pPr>
            <a:endParaRPr lang="tr-TR" altLang="tr-TR" dirty="0" smtClean="0">
              <a:solidFill>
                <a:schemeClr val="tx2">
                  <a:lumMod val="75000"/>
                </a:schemeClr>
              </a:solidFill>
            </a:endParaRPr>
          </a:p>
        </p:txBody>
      </p:sp>
      <p:sp>
        <p:nvSpPr>
          <p:cNvPr id="5" name="Rectangle 2"/>
          <p:cNvSpPr>
            <a:spLocks noGrp="1" noChangeArrowheads="1"/>
          </p:cNvSpPr>
          <p:nvPr>
            <p:ph type="title"/>
          </p:nvPr>
        </p:nvSpPr>
        <p:spPr>
          <a:xfrm>
            <a:off x="575691"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Resim 6" descr="http://www.hukukihaber.net/images/haberler/271_avukat_hakim_ve_savcilik_icin_yarisacak_h24438.jpg"/>
          <p:cNvPicPr/>
          <p:nvPr/>
        </p:nvPicPr>
        <p:blipFill>
          <a:blip r:embed="rId2">
            <a:extLst>
              <a:ext uri="{28A0092B-C50C-407E-A947-70E740481C1C}">
                <a14:useLocalDpi xmlns:a14="http://schemas.microsoft.com/office/drawing/2010/main" val="0"/>
              </a:ext>
            </a:extLst>
          </a:blip>
          <a:srcRect/>
          <a:stretch>
            <a:fillRect/>
          </a:stretch>
        </p:blipFill>
        <p:spPr bwMode="auto">
          <a:xfrm>
            <a:off x="6228504" y="1557402"/>
            <a:ext cx="2880000" cy="2160000"/>
          </a:xfrm>
          <a:prstGeom prst="rect">
            <a:avLst/>
          </a:prstGeom>
          <a:noFill/>
          <a:ln>
            <a:noFill/>
          </a:ln>
          <a:effectLst>
            <a:softEdge rad="63500"/>
          </a:effectLst>
        </p:spPr>
      </p:pic>
      <p:pic>
        <p:nvPicPr>
          <p:cNvPr id="8" name="Resim 7" descr="http://www.algul.av.tr/images/adalet.jpg"/>
          <p:cNvPicPr/>
          <p:nvPr/>
        </p:nvPicPr>
        <p:blipFill>
          <a:blip r:embed="rId3">
            <a:extLst>
              <a:ext uri="{28A0092B-C50C-407E-A947-70E740481C1C}">
                <a14:useLocalDpi xmlns:a14="http://schemas.microsoft.com/office/drawing/2010/main" val="0"/>
              </a:ext>
            </a:extLst>
          </a:blip>
          <a:srcRect/>
          <a:stretch>
            <a:fillRect/>
          </a:stretch>
        </p:blipFill>
        <p:spPr bwMode="auto">
          <a:xfrm>
            <a:off x="6228504" y="3717642"/>
            <a:ext cx="2880000" cy="2015614"/>
          </a:xfrm>
          <a:prstGeom prst="rect">
            <a:avLst/>
          </a:prstGeom>
          <a:noFill/>
          <a:ln>
            <a:noFill/>
          </a:ln>
          <a:effectLst>
            <a:softEdge rad="63500"/>
          </a:effectLst>
        </p:spPr>
      </p:pic>
    </p:spTree>
    <p:extLst>
      <p:ext uri="{BB962C8B-B14F-4D97-AF65-F5344CB8AC3E}">
        <p14:creationId xmlns:p14="http://schemas.microsoft.com/office/powerpoint/2010/main" val="30293005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23850" y="1341438"/>
            <a:ext cx="8229600" cy="5068887"/>
          </a:xfrm>
        </p:spPr>
        <p:txBody>
          <a:bodyPr/>
          <a:lstStyle/>
          <a:p>
            <a:pPr>
              <a:lnSpc>
                <a:spcPct val="90000"/>
              </a:lnSpc>
              <a:buFont typeface="Wingdings" pitchFamily="2" charset="2"/>
              <a:buChar char="q"/>
            </a:pPr>
            <a:r>
              <a:rPr lang="tr-TR" altLang="tr-TR" dirty="0">
                <a:solidFill>
                  <a:schemeClr val="tx2">
                    <a:lumMod val="75000"/>
                  </a:schemeClr>
                </a:solidFill>
              </a:rPr>
              <a:t>Bir sınıftaki öğrenci sayısı ile 24’ü geçemez.</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Bu okullarda öğretim süresi 1 yılı hazırlık </a:t>
            </a:r>
            <a:r>
              <a:rPr lang="tr-TR" altLang="tr-TR" dirty="0" smtClean="0">
                <a:solidFill>
                  <a:schemeClr val="tx2">
                    <a:lumMod val="75000"/>
                  </a:schemeClr>
                </a:solidFill>
              </a:rPr>
              <a:t> </a:t>
            </a:r>
          </a:p>
          <a:p>
            <a:pPr marL="0" indent="0">
              <a:lnSpc>
                <a:spcPct val="90000"/>
              </a:lnSpc>
              <a:buNone/>
            </a:pPr>
            <a:r>
              <a:rPr lang="tr-TR" altLang="tr-TR" dirty="0" smtClean="0">
                <a:solidFill>
                  <a:schemeClr val="tx2">
                    <a:lumMod val="75000"/>
                  </a:schemeClr>
                </a:solidFill>
              </a:rPr>
              <a:t>olmak </a:t>
            </a:r>
            <a:r>
              <a:rPr lang="tr-TR" altLang="tr-TR" dirty="0">
                <a:solidFill>
                  <a:schemeClr val="tx2">
                    <a:lumMod val="75000"/>
                  </a:schemeClr>
                </a:solidFill>
              </a:rPr>
              <a:t>üzere 5 yıldır. </a:t>
            </a:r>
          </a:p>
          <a:p>
            <a:pPr>
              <a:lnSpc>
                <a:spcPct val="90000"/>
              </a:lnSpc>
              <a:buFont typeface="Wingdings" pitchFamily="2" charset="2"/>
              <a:buChar char="q"/>
            </a:pPr>
            <a:endParaRPr lang="tr-TR" altLang="tr-TR" dirty="0">
              <a:solidFill>
                <a:schemeClr val="tx2">
                  <a:lumMod val="75000"/>
                </a:schemeClr>
              </a:solidFill>
            </a:endParaRPr>
          </a:p>
          <a:p>
            <a:pPr>
              <a:lnSpc>
                <a:spcPct val="90000"/>
              </a:lnSpc>
              <a:buFont typeface="Wingdings" pitchFamily="2" charset="2"/>
              <a:buChar char="q"/>
            </a:pPr>
            <a:r>
              <a:rPr lang="tr-TR" altLang="tr-TR" dirty="0">
                <a:solidFill>
                  <a:schemeClr val="tx2">
                    <a:lumMod val="75000"/>
                  </a:schemeClr>
                </a:solidFill>
              </a:rPr>
              <a:t>Sosyal Bilimler Liseleri </a:t>
            </a:r>
            <a:r>
              <a:rPr lang="tr-TR" altLang="tr-TR" dirty="0" smtClean="0">
                <a:solidFill>
                  <a:schemeClr val="tx2">
                    <a:lumMod val="75000"/>
                  </a:schemeClr>
                </a:solidFill>
              </a:rPr>
              <a:t>üniversite </a:t>
            </a:r>
            <a:r>
              <a:rPr lang="tr-TR" altLang="tr-TR" dirty="0">
                <a:solidFill>
                  <a:schemeClr val="tx2">
                    <a:lumMod val="75000"/>
                  </a:schemeClr>
                </a:solidFill>
              </a:rPr>
              <a:t>yerleştirme sınavları konusunda istatistikleri </a:t>
            </a:r>
            <a:r>
              <a:rPr lang="tr-TR" altLang="tr-TR" dirty="0" smtClean="0">
                <a:solidFill>
                  <a:schemeClr val="tx2">
                    <a:lumMod val="75000"/>
                  </a:schemeClr>
                </a:solidFill>
              </a:rPr>
              <a:t>oldukça yüksektir.</a:t>
            </a:r>
          </a:p>
        </p:txBody>
      </p:sp>
      <p:sp>
        <p:nvSpPr>
          <p:cNvPr id="5" name="Rectangle 2"/>
          <p:cNvSpPr>
            <a:spLocks noGrp="1" noChangeArrowheads="1"/>
          </p:cNvSpPr>
          <p:nvPr>
            <p:ph type="title"/>
          </p:nvPr>
        </p:nvSpPr>
        <p:spPr>
          <a:xfrm>
            <a:off x="755576" y="0"/>
            <a:ext cx="8532813" cy="1093788"/>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Aft>
                <a:spcPts val="0"/>
              </a:spcAft>
              <a:defRPr/>
            </a:pPr>
            <a:r>
              <a:rPr lang="tr-TR" sz="55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SOSYAL BİLİMLER LİSELERİ</a:t>
            </a:r>
            <a:endParaRPr lang="tr-TR" sz="55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Picture 2" descr="D:\REHBERLİK-2\e dergi resimler-2\diğer\kumsaati.bmp"/>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22846" y="1556792"/>
            <a:ext cx="2185658" cy="20882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51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31800" y="1557338"/>
            <a:ext cx="8712200" cy="4456112"/>
          </a:xfrm>
        </p:spPr>
        <p:txBody>
          <a:bodyPr>
            <a:normAutofit fontScale="92500" lnSpcReduction="20000"/>
          </a:bodyPr>
          <a:lstStyle/>
          <a:p>
            <a:pPr eaLnBrk="1" hangingPunct="1">
              <a:lnSpc>
                <a:spcPct val="150000"/>
              </a:lnSpc>
              <a:buFont typeface="Wingdings" pitchFamily="2" charset="2"/>
              <a:buChar char="q"/>
            </a:pPr>
            <a:r>
              <a:rPr lang="tr-TR" altLang="tr-TR" sz="2400" dirty="0" smtClean="0">
                <a:solidFill>
                  <a:schemeClr val="tx2">
                    <a:lumMod val="75000"/>
                  </a:schemeClr>
                </a:solidFill>
              </a:rPr>
              <a:t>Okulun amaçları; öğrencilerin ilgi, yetenek ve başarılarına göre yüksek öğretim programlarına hazırlanmalarını, yabancı dili, dünyadaki bilimsel ve teknolojik gelişmeleri izleyebilecek düzeyde öğrenmelerini sağlamaktır.</a:t>
            </a:r>
          </a:p>
          <a:p>
            <a:pPr eaLnBrk="1" hangingPunct="1">
              <a:lnSpc>
                <a:spcPct val="150000"/>
              </a:lnSpc>
              <a:buFont typeface="Wingdings" pitchFamily="2" charset="2"/>
              <a:buChar char="q"/>
            </a:pPr>
            <a:r>
              <a:rPr lang="tr-TR" altLang="tr-TR" sz="2400" dirty="0" smtClean="0">
                <a:solidFill>
                  <a:schemeClr val="tx2">
                    <a:lumMod val="75000"/>
                  </a:schemeClr>
                </a:solidFill>
              </a:rPr>
              <a:t>Öğrenim süreleri 4 yıldır.</a:t>
            </a:r>
          </a:p>
          <a:p>
            <a:pPr algn="just" eaLnBrk="1" hangingPunct="1">
              <a:lnSpc>
                <a:spcPct val="150000"/>
              </a:lnSpc>
              <a:buFont typeface="Wingdings" pitchFamily="2" charset="2"/>
              <a:buChar char="q"/>
            </a:pPr>
            <a:r>
              <a:rPr lang="tr-TR" altLang="tr-TR" sz="2400" dirty="0" smtClean="0">
                <a:solidFill>
                  <a:schemeClr val="tx2">
                    <a:lumMod val="75000"/>
                  </a:schemeClr>
                </a:solidFill>
              </a:rPr>
              <a:t>Köklü Anadolu liselerin TEOG puanları ortalama 450-500 arasında olup Mezunların Üniversitelere yerleşme oranı yüksektir.</a:t>
            </a:r>
          </a:p>
          <a:p>
            <a:pPr eaLnBrk="1" hangingPunct="1">
              <a:lnSpc>
                <a:spcPct val="150000"/>
              </a:lnSpc>
              <a:buFont typeface="Wingdings" pitchFamily="2" charset="2"/>
              <a:buChar char="q"/>
            </a:pPr>
            <a:r>
              <a:rPr lang="tr-TR" altLang="tr-TR" sz="2400" dirty="0" smtClean="0">
                <a:solidFill>
                  <a:schemeClr val="tx2">
                    <a:lumMod val="75000"/>
                  </a:schemeClr>
                </a:solidFill>
              </a:rPr>
              <a:t>Ancak genel liselerin Anadolu lisesi olmasıyla yeni Anadolu liselerinin TEOG taban puanı oldukça düşük olmaktadır.</a:t>
            </a:r>
          </a:p>
          <a:p>
            <a:pPr algn="just" eaLnBrk="1" hangingPunct="1">
              <a:buFont typeface="Wingdings" pitchFamily="2" charset="2"/>
              <a:buChar char="q"/>
            </a:pPr>
            <a:endParaRPr lang="tr-TR" altLang="tr-TR" sz="2400" dirty="0" smtClean="0">
              <a:solidFill>
                <a:schemeClr val="tx2">
                  <a:lumMod val="75000"/>
                </a:schemeClr>
              </a:solidFill>
            </a:endParaRPr>
          </a:p>
          <a:p>
            <a:pPr eaLnBrk="1" hangingPunct="1">
              <a:buFontTx/>
              <a:buNone/>
            </a:pPr>
            <a:endParaRPr lang="tr-TR" altLang="tr-TR" sz="2400" dirty="0" smtClean="0">
              <a:solidFill>
                <a:schemeClr val="tx2">
                  <a:lumMod val="75000"/>
                </a:schemeClr>
              </a:solidFill>
            </a:endParaRPr>
          </a:p>
        </p:txBody>
      </p:sp>
      <p:sp>
        <p:nvSpPr>
          <p:cNvPr id="6" name="Rectangle 2"/>
          <p:cNvSpPr>
            <a:spLocks noGrp="1" noChangeArrowheads="1"/>
          </p:cNvSpPr>
          <p:nvPr>
            <p:ph type="title"/>
          </p:nvPr>
        </p:nvSpPr>
        <p:spPr>
          <a:xfrm>
            <a:off x="611560" y="93916"/>
            <a:ext cx="8243887" cy="9493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r>
              <a:rPr lang="tr-TR" altLang="tr-T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ANADOLU LİSELERİ</a:t>
            </a:r>
          </a:p>
        </p:txBody>
      </p:sp>
    </p:spTree>
    <p:extLst>
      <p:ext uri="{BB962C8B-B14F-4D97-AF65-F5344CB8AC3E}">
        <p14:creationId xmlns:p14="http://schemas.microsoft.com/office/powerpoint/2010/main" val="939648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10693" y="-99392"/>
            <a:ext cx="5783636"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MESLEKİ VE TEKNİK</a:t>
            </a:r>
          </a:p>
          <a:p>
            <a:pPr algn="ctr"/>
            <a:r>
              <a:rPr lang="tr-T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ANADOLU LİSELERİ</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Metin kutusu 5"/>
          <p:cNvSpPr txBox="1"/>
          <p:nvPr/>
        </p:nvSpPr>
        <p:spPr>
          <a:xfrm>
            <a:off x="395536" y="1844824"/>
            <a:ext cx="8352928" cy="4893647"/>
          </a:xfrm>
          <a:prstGeom prst="rect">
            <a:avLst/>
          </a:prstGeom>
          <a:noFill/>
        </p:spPr>
        <p:txBody>
          <a:bodyPr wrap="square" rtlCol="0">
            <a:spAutoFit/>
          </a:bodyPr>
          <a:lstStyle/>
          <a:p>
            <a:pPr marL="342900" indent="-342900">
              <a:buFont typeface="Wingdings" pitchFamily="2" charset="2"/>
              <a:buChar char="q"/>
            </a:pPr>
            <a:r>
              <a:rPr lang="tr-TR" sz="2400" dirty="0">
                <a:solidFill>
                  <a:schemeClr val="tx2">
                    <a:lumMod val="75000"/>
                  </a:schemeClr>
                </a:solidFill>
              </a:rPr>
              <a:t>Mesleki Teknik Eğitim Genel Müdürlüğüne bağlı olarak faaliyet gösteren 22 okul türünün öğrenim süreleri ile yetkilerinde herhangi bir değişiklik yapılmaksızın, “Mesleki ve Teknik Anadolu Lisesi” ile “Çok programlı Anadolu Lisesi” adı altında yeniden yapılandırılmıştır</a:t>
            </a:r>
            <a:r>
              <a:rPr lang="tr-TR" sz="2400" dirty="0" smtClean="0">
                <a:solidFill>
                  <a:schemeClr val="tx2">
                    <a:lumMod val="75000"/>
                  </a:schemeClr>
                </a:solidFill>
              </a:rPr>
              <a:t>.</a:t>
            </a:r>
          </a:p>
          <a:p>
            <a:pPr marL="342900" indent="-342900">
              <a:buFont typeface="Wingdings" pitchFamily="2" charset="2"/>
              <a:buChar char="§"/>
            </a:pPr>
            <a:r>
              <a:rPr lang="tr-TR" sz="2400" dirty="0" smtClean="0">
                <a:solidFill>
                  <a:schemeClr val="tx2">
                    <a:lumMod val="75000"/>
                  </a:schemeClr>
                </a:solidFill>
              </a:rPr>
              <a:t>Meslek </a:t>
            </a:r>
            <a:r>
              <a:rPr lang="tr-TR" sz="2400" dirty="0">
                <a:solidFill>
                  <a:schemeClr val="tx2">
                    <a:lumMod val="75000"/>
                  </a:schemeClr>
                </a:solidFill>
              </a:rPr>
              <a:t>lisesi ile Anadolu meslek lisesi programlarında bulunan mevcut alan ve dallar Anadolu meslek programı alan ve dallarına dönüştürülecek, </a:t>
            </a:r>
          </a:p>
          <a:p>
            <a:pPr marL="342900" indent="-342900">
              <a:buFont typeface="Wingdings" pitchFamily="2" charset="2"/>
              <a:buChar char="§"/>
            </a:pPr>
            <a:r>
              <a:rPr lang="tr-TR" sz="2400" dirty="0" smtClean="0">
                <a:solidFill>
                  <a:schemeClr val="tx2">
                    <a:lumMod val="75000"/>
                  </a:schemeClr>
                </a:solidFill>
              </a:rPr>
              <a:t>Teknik </a:t>
            </a:r>
            <a:r>
              <a:rPr lang="tr-TR" sz="2400" dirty="0">
                <a:solidFill>
                  <a:schemeClr val="tx2">
                    <a:lumMod val="75000"/>
                  </a:schemeClr>
                </a:solidFill>
              </a:rPr>
              <a:t>lise ile Anadolu teknik lisesi programlarında bulunan mevcut alan ve dallar Anadolu Teknik programı alan ve dallarına dönüştürülecek, </a:t>
            </a:r>
          </a:p>
          <a:p>
            <a:pPr marL="342900" indent="-342900">
              <a:buFont typeface="Wingdings" pitchFamily="2" charset="2"/>
              <a:buChar char="§"/>
            </a:pPr>
            <a:r>
              <a:rPr lang="tr-TR" sz="2400" dirty="0" smtClean="0">
                <a:solidFill>
                  <a:schemeClr val="tx2">
                    <a:lumMod val="75000"/>
                  </a:schemeClr>
                </a:solidFill>
              </a:rPr>
              <a:t>Anadolu </a:t>
            </a:r>
            <a:r>
              <a:rPr lang="tr-TR" sz="2400" dirty="0">
                <a:solidFill>
                  <a:schemeClr val="tx2">
                    <a:lumMod val="75000"/>
                  </a:schemeClr>
                </a:solidFill>
              </a:rPr>
              <a:t>Teknik Lisesi ve Teknik lise program türünde bulunan alanlar Anadolu meslek program türünde de açılacak. </a:t>
            </a:r>
          </a:p>
        </p:txBody>
      </p:sp>
    </p:spTree>
    <p:extLst>
      <p:ext uri="{BB962C8B-B14F-4D97-AF65-F5344CB8AC3E}">
        <p14:creationId xmlns:p14="http://schemas.microsoft.com/office/powerpoint/2010/main" val="169719168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TC101859868[[fn=Sıcaklık]]</Template>
  <TotalTime>311</TotalTime>
  <Words>1776</Words>
  <Application>Microsoft Office PowerPoint</Application>
  <PresentationFormat>Ekran Gösterisi (4:3)</PresentationFormat>
  <Paragraphs>248</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Thermal</vt:lpstr>
      <vt:lpstr>2015-2016  ORTAÖĞRETİM (LİSE)  TÜRLERİ TANITIM SEMİNERİ</vt:lpstr>
      <vt:lpstr>PowerPoint Sunusu</vt:lpstr>
      <vt:lpstr>PowerPoint Sunusu</vt:lpstr>
      <vt:lpstr>PowerPoint Sunusu</vt:lpstr>
      <vt:lpstr>PowerPoint Sunusu</vt:lpstr>
      <vt:lpstr>SOSYAL BİLİMLER LİSELERİ</vt:lpstr>
      <vt:lpstr>SOSYAL BİLİMLER LİSELERİ</vt:lpstr>
      <vt:lpstr>ANADOLU LİSELERİ</vt:lpstr>
      <vt:lpstr>PowerPoint Sunusu</vt:lpstr>
      <vt:lpstr>PowerPoint Sunusu</vt:lpstr>
      <vt:lpstr> Meslekî ve Teknik Anadolu Liselerine alan tercihi nasıl yapılacak?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ANADOLU İMAM HATİP LİSELERİ</vt:lpstr>
      <vt:lpstr>ANADOLU İMAM HATİP LİSELERİ</vt:lpstr>
      <vt:lpstr>ASKERİ LİSELER</vt:lpstr>
      <vt:lpstr>MESLEKİ EĞİTİM MERKEZLERİ</vt:lpstr>
      <vt:lpstr>PowerPoint Sunusu</vt:lpstr>
      <vt:lpstr>PowerPoint Sunusu</vt:lpstr>
      <vt:lpstr>PowerPoint Sunusu</vt:lpstr>
      <vt:lpstr>PowerPoint Sunusu</vt:lpstr>
      <vt:lpstr>    Detaylı bilgi için Rehberlik Servisine Başvurabilirsiniz!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Ortaöğretim (Lise) türleri tanıtım semineri</dc:title>
  <dc:creator>enginhoca</dc:creator>
  <cp:lastModifiedBy>şehit koray müdür</cp:lastModifiedBy>
  <cp:revision>32</cp:revision>
  <dcterms:created xsi:type="dcterms:W3CDTF">2014-10-29T11:03:31Z</dcterms:created>
  <dcterms:modified xsi:type="dcterms:W3CDTF">2016-02-23T11:03:49Z</dcterms:modified>
</cp:coreProperties>
</file>